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3" r:id="rId1"/>
    <p:sldMasterId id="2147483684" r:id="rId2"/>
  </p:sldMasterIdLst>
  <p:notesMasterIdLst>
    <p:notesMasterId r:id="rId25"/>
  </p:notesMasterIdLst>
  <p:sldIdLst>
    <p:sldId id="256" r:id="rId3"/>
    <p:sldId id="257" r:id="rId4"/>
    <p:sldId id="258" r:id="rId5"/>
    <p:sldId id="305" r:id="rId6"/>
    <p:sldId id="309" r:id="rId7"/>
    <p:sldId id="310" r:id="rId8"/>
    <p:sldId id="311" r:id="rId9"/>
    <p:sldId id="312" r:id="rId10"/>
    <p:sldId id="259" r:id="rId11"/>
    <p:sldId id="263" r:id="rId12"/>
    <p:sldId id="262" r:id="rId13"/>
    <p:sldId id="264" r:id="rId14"/>
    <p:sldId id="261" r:id="rId15"/>
    <p:sldId id="265" r:id="rId16"/>
    <p:sldId id="266" r:id="rId17"/>
    <p:sldId id="267" r:id="rId18"/>
    <p:sldId id="268" r:id="rId19"/>
    <p:sldId id="269" r:id="rId20"/>
    <p:sldId id="306" r:id="rId21"/>
    <p:sldId id="307" r:id="rId22"/>
    <p:sldId id="308" r:id="rId23"/>
    <p:sldId id="304"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Montserrat ExtraBold" panose="00000900000000000000" pitchFamily="2" charset="0"/>
      <p:bold r:id="rId34"/>
      <p:boldItalic r:id="rId35"/>
    </p:embeddedFont>
    <p:embeddedFont>
      <p:font typeface="Montserrat ExtraLight" panose="00000300000000000000" pitchFamily="2" charset="0"/>
      <p:regular r:id="rId36"/>
      <p:bold r:id="rId37"/>
      <p:italic r:id="rId38"/>
      <p:boldItalic r:id="rId39"/>
    </p:embeddedFont>
    <p:embeddedFont>
      <p:font typeface="Proxima Nova" panose="020B0604020202020204" charset="0"/>
      <p:regular r:id="rId40"/>
      <p:bold r:id="rId41"/>
      <p:italic r:id="rId42"/>
      <p:boldItalic r:id="rId43"/>
    </p:embeddedFont>
    <p:embeddedFont>
      <p:font typeface="Proxima Nova Semibold" panose="020B0604020202020204" charset="0"/>
      <p:regular r:id="rId44"/>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7B7C4A-1B76-490C-A714-9D3372AE10AF}">
  <a:tblStyle styleId="{B87B7C4A-1B76-490C-A714-9D3372AE10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ng Ha" userId="7fefcd09845d888c" providerId="LiveId" clId="{0DBC04A2-5E54-4204-870E-6C49C8AB7A76}"/>
    <pc:docChg chg="undo custSel addSld delSld modSld sldOrd">
      <pc:chgData name="Giang Ha" userId="7fefcd09845d888c" providerId="LiveId" clId="{0DBC04A2-5E54-4204-870E-6C49C8AB7A76}" dt="2024-10-30T01:51:39.957" v="342" actId="1076"/>
      <pc:docMkLst>
        <pc:docMk/>
      </pc:docMkLst>
      <pc:sldChg chg="modSp mod">
        <pc:chgData name="Giang Ha" userId="7fefcd09845d888c" providerId="LiveId" clId="{0DBC04A2-5E54-4204-870E-6C49C8AB7A76}" dt="2024-10-30T01:26:39.695" v="168" actId="20577"/>
        <pc:sldMkLst>
          <pc:docMk/>
          <pc:sldMk cId="0" sldId="258"/>
        </pc:sldMkLst>
        <pc:spChg chg="mod">
          <ac:chgData name="Giang Ha" userId="7fefcd09845d888c" providerId="LiveId" clId="{0DBC04A2-5E54-4204-870E-6C49C8AB7A76}" dt="2024-10-30T01:26:39.695" v="168" actId="20577"/>
          <ac:spMkLst>
            <pc:docMk/>
            <pc:sldMk cId="0" sldId="258"/>
            <ac:spMk id="184" creationId="{00000000-0000-0000-0000-000000000000}"/>
          </ac:spMkLst>
        </pc:spChg>
      </pc:sldChg>
      <pc:sldChg chg="ord">
        <pc:chgData name="Giang Ha" userId="7fefcd09845d888c" providerId="LiveId" clId="{0DBC04A2-5E54-4204-870E-6C49C8AB7A76}" dt="2024-10-30T01:45:58.430" v="286"/>
        <pc:sldMkLst>
          <pc:docMk/>
          <pc:sldMk cId="0" sldId="259"/>
        </pc:sldMkLst>
      </pc:sldChg>
      <pc:sldChg chg="modSp mod">
        <pc:chgData name="Giang Ha" userId="7fefcd09845d888c" providerId="LiveId" clId="{0DBC04A2-5E54-4204-870E-6C49C8AB7A76}" dt="2024-10-30T00:39:33" v="62" actId="20577"/>
        <pc:sldMkLst>
          <pc:docMk/>
          <pc:sldMk cId="0" sldId="265"/>
        </pc:sldMkLst>
        <pc:spChg chg="mod">
          <ac:chgData name="Giang Ha" userId="7fefcd09845d888c" providerId="LiveId" clId="{0DBC04A2-5E54-4204-870E-6C49C8AB7A76}" dt="2024-10-30T00:39:33" v="62" actId="20577"/>
          <ac:spMkLst>
            <pc:docMk/>
            <pc:sldMk cId="0" sldId="265"/>
            <ac:spMk id="259" creationId="{00000000-0000-0000-0000-000000000000}"/>
          </ac:spMkLst>
        </pc:spChg>
      </pc:sldChg>
      <pc:sldChg chg="del ord">
        <pc:chgData name="Giang Ha" userId="7fefcd09845d888c" providerId="LiveId" clId="{0DBC04A2-5E54-4204-870E-6C49C8AB7A76}" dt="2024-10-30T01:21:55.480" v="158" actId="2696"/>
        <pc:sldMkLst>
          <pc:docMk/>
          <pc:sldMk cId="0" sldId="270"/>
        </pc:sldMkLst>
      </pc:sldChg>
      <pc:sldChg chg="del">
        <pc:chgData name="Giang Ha" userId="7fefcd09845d888c" providerId="LiveId" clId="{0DBC04A2-5E54-4204-870E-6C49C8AB7A76}" dt="2024-10-30T01:21:48.269" v="156" actId="2696"/>
        <pc:sldMkLst>
          <pc:docMk/>
          <pc:sldMk cId="0" sldId="271"/>
        </pc:sldMkLst>
      </pc:sldChg>
      <pc:sldChg chg="del">
        <pc:chgData name="Giang Ha" userId="7fefcd09845d888c" providerId="LiveId" clId="{0DBC04A2-5E54-4204-870E-6C49C8AB7A76}" dt="2024-10-30T01:21:52.589" v="157" actId="2696"/>
        <pc:sldMkLst>
          <pc:docMk/>
          <pc:sldMk cId="0" sldId="272"/>
        </pc:sldMkLst>
      </pc:sldChg>
      <pc:sldChg chg="del">
        <pc:chgData name="Giang Ha" userId="7fefcd09845d888c" providerId="LiveId" clId="{0DBC04A2-5E54-4204-870E-6C49C8AB7A76}" dt="2024-10-30T00:33:14.085" v="30" actId="47"/>
        <pc:sldMkLst>
          <pc:docMk/>
          <pc:sldMk cId="0" sldId="273"/>
        </pc:sldMkLst>
      </pc:sldChg>
      <pc:sldChg chg="del">
        <pc:chgData name="Giang Ha" userId="7fefcd09845d888c" providerId="LiveId" clId="{0DBC04A2-5E54-4204-870E-6C49C8AB7A76}" dt="2024-10-30T00:33:14.366" v="31" actId="47"/>
        <pc:sldMkLst>
          <pc:docMk/>
          <pc:sldMk cId="0" sldId="274"/>
        </pc:sldMkLst>
      </pc:sldChg>
      <pc:sldChg chg="del">
        <pc:chgData name="Giang Ha" userId="7fefcd09845d888c" providerId="LiveId" clId="{0DBC04A2-5E54-4204-870E-6C49C8AB7A76}" dt="2024-10-30T00:33:14.632" v="32" actId="47"/>
        <pc:sldMkLst>
          <pc:docMk/>
          <pc:sldMk cId="0" sldId="275"/>
        </pc:sldMkLst>
      </pc:sldChg>
      <pc:sldChg chg="del">
        <pc:chgData name="Giang Ha" userId="7fefcd09845d888c" providerId="LiveId" clId="{0DBC04A2-5E54-4204-870E-6C49C8AB7A76}" dt="2024-10-30T00:33:14.887" v="33" actId="47"/>
        <pc:sldMkLst>
          <pc:docMk/>
          <pc:sldMk cId="0" sldId="276"/>
        </pc:sldMkLst>
      </pc:sldChg>
      <pc:sldChg chg="del">
        <pc:chgData name="Giang Ha" userId="7fefcd09845d888c" providerId="LiveId" clId="{0DBC04A2-5E54-4204-870E-6C49C8AB7A76}" dt="2024-10-30T00:33:15.366" v="34" actId="47"/>
        <pc:sldMkLst>
          <pc:docMk/>
          <pc:sldMk cId="0" sldId="277"/>
        </pc:sldMkLst>
      </pc:sldChg>
      <pc:sldChg chg="del">
        <pc:chgData name="Giang Ha" userId="7fefcd09845d888c" providerId="LiveId" clId="{0DBC04A2-5E54-4204-870E-6C49C8AB7A76}" dt="2024-10-30T00:32:06.734" v="0" actId="2696"/>
        <pc:sldMkLst>
          <pc:docMk/>
          <pc:sldMk cId="0" sldId="278"/>
        </pc:sldMkLst>
      </pc:sldChg>
      <pc:sldChg chg="del">
        <pc:chgData name="Giang Ha" userId="7fefcd09845d888c" providerId="LiveId" clId="{0DBC04A2-5E54-4204-870E-6C49C8AB7A76}" dt="2024-10-30T00:32:12.516" v="2" actId="2696"/>
        <pc:sldMkLst>
          <pc:docMk/>
          <pc:sldMk cId="0" sldId="279"/>
        </pc:sldMkLst>
      </pc:sldChg>
      <pc:sldChg chg="del">
        <pc:chgData name="Giang Ha" userId="7fefcd09845d888c" providerId="LiveId" clId="{0DBC04A2-5E54-4204-870E-6C49C8AB7A76}" dt="2024-10-30T00:32:16.368" v="3" actId="2696"/>
        <pc:sldMkLst>
          <pc:docMk/>
          <pc:sldMk cId="0" sldId="280"/>
        </pc:sldMkLst>
      </pc:sldChg>
      <pc:sldChg chg="del">
        <pc:chgData name="Giang Ha" userId="7fefcd09845d888c" providerId="LiveId" clId="{0DBC04A2-5E54-4204-870E-6C49C8AB7A76}" dt="2024-10-30T00:32:09.889" v="1" actId="2696"/>
        <pc:sldMkLst>
          <pc:docMk/>
          <pc:sldMk cId="0" sldId="281"/>
        </pc:sldMkLst>
      </pc:sldChg>
      <pc:sldChg chg="del">
        <pc:chgData name="Giang Ha" userId="7fefcd09845d888c" providerId="LiveId" clId="{0DBC04A2-5E54-4204-870E-6C49C8AB7A76}" dt="2024-10-30T00:32:21.764" v="4" actId="2696"/>
        <pc:sldMkLst>
          <pc:docMk/>
          <pc:sldMk cId="0" sldId="282"/>
        </pc:sldMkLst>
      </pc:sldChg>
      <pc:sldChg chg="del">
        <pc:chgData name="Giang Ha" userId="7fefcd09845d888c" providerId="LiveId" clId="{0DBC04A2-5E54-4204-870E-6C49C8AB7A76}" dt="2024-10-30T00:33:15.759" v="35" actId="47"/>
        <pc:sldMkLst>
          <pc:docMk/>
          <pc:sldMk cId="0" sldId="283"/>
        </pc:sldMkLst>
      </pc:sldChg>
      <pc:sldChg chg="del">
        <pc:chgData name="Giang Ha" userId="7fefcd09845d888c" providerId="LiveId" clId="{0DBC04A2-5E54-4204-870E-6C49C8AB7A76}" dt="2024-10-30T00:32:24.936" v="5" actId="2696"/>
        <pc:sldMkLst>
          <pc:docMk/>
          <pc:sldMk cId="0" sldId="284"/>
        </pc:sldMkLst>
      </pc:sldChg>
      <pc:sldChg chg="del">
        <pc:chgData name="Giang Ha" userId="7fefcd09845d888c" providerId="LiveId" clId="{0DBC04A2-5E54-4204-870E-6C49C8AB7A76}" dt="2024-10-30T00:33:16.265" v="36" actId="47"/>
        <pc:sldMkLst>
          <pc:docMk/>
          <pc:sldMk cId="0" sldId="285"/>
        </pc:sldMkLst>
      </pc:sldChg>
      <pc:sldChg chg="del">
        <pc:chgData name="Giang Ha" userId="7fefcd09845d888c" providerId="LiveId" clId="{0DBC04A2-5E54-4204-870E-6C49C8AB7A76}" dt="2024-10-30T00:32:32.033" v="8" actId="2696"/>
        <pc:sldMkLst>
          <pc:docMk/>
          <pc:sldMk cId="0" sldId="286"/>
        </pc:sldMkLst>
      </pc:sldChg>
      <pc:sldChg chg="del">
        <pc:chgData name="Giang Ha" userId="7fefcd09845d888c" providerId="LiveId" clId="{0DBC04A2-5E54-4204-870E-6C49C8AB7A76}" dt="2024-10-30T00:32:35.782" v="9" actId="2696"/>
        <pc:sldMkLst>
          <pc:docMk/>
          <pc:sldMk cId="0" sldId="287"/>
        </pc:sldMkLst>
      </pc:sldChg>
      <pc:sldChg chg="del">
        <pc:chgData name="Giang Ha" userId="7fefcd09845d888c" providerId="LiveId" clId="{0DBC04A2-5E54-4204-870E-6C49C8AB7A76}" dt="2024-10-30T00:32:37.160" v="10" actId="47"/>
        <pc:sldMkLst>
          <pc:docMk/>
          <pc:sldMk cId="0" sldId="288"/>
        </pc:sldMkLst>
      </pc:sldChg>
      <pc:sldChg chg="del">
        <pc:chgData name="Giang Ha" userId="7fefcd09845d888c" providerId="LiveId" clId="{0DBC04A2-5E54-4204-870E-6C49C8AB7A76}" dt="2024-10-30T00:32:37.675" v="11" actId="47"/>
        <pc:sldMkLst>
          <pc:docMk/>
          <pc:sldMk cId="0" sldId="289"/>
        </pc:sldMkLst>
      </pc:sldChg>
      <pc:sldChg chg="del">
        <pc:chgData name="Giang Ha" userId="7fefcd09845d888c" providerId="LiveId" clId="{0DBC04A2-5E54-4204-870E-6C49C8AB7A76}" dt="2024-10-30T00:32:38.003" v="12" actId="47"/>
        <pc:sldMkLst>
          <pc:docMk/>
          <pc:sldMk cId="0" sldId="290"/>
        </pc:sldMkLst>
      </pc:sldChg>
      <pc:sldChg chg="del">
        <pc:chgData name="Giang Ha" userId="7fefcd09845d888c" providerId="LiveId" clId="{0DBC04A2-5E54-4204-870E-6C49C8AB7A76}" dt="2024-10-30T00:32:38.438" v="13" actId="47"/>
        <pc:sldMkLst>
          <pc:docMk/>
          <pc:sldMk cId="0" sldId="291"/>
        </pc:sldMkLst>
      </pc:sldChg>
      <pc:sldChg chg="del">
        <pc:chgData name="Giang Ha" userId="7fefcd09845d888c" providerId="LiveId" clId="{0DBC04A2-5E54-4204-870E-6C49C8AB7A76}" dt="2024-10-30T00:32:38.746" v="14" actId="47"/>
        <pc:sldMkLst>
          <pc:docMk/>
          <pc:sldMk cId="0" sldId="292"/>
        </pc:sldMkLst>
      </pc:sldChg>
      <pc:sldChg chg="del">
        <pc:chgData name="Giang Ha" userId="7fefcd09845d888c" providerId="LiveId" clId="{0DBC04A2-5E54-4204-870E-6C49C8AB7A76}" dt="2024-10-30T00:32:38.799" v="15" actId="47"/>
        <pc:sldMkLst>
          <pc:docMk/>
          <pc:sldMk cId="0" sldId="293"/>
        </pc:sldMkLst>
      </pc:sldChg>
      <pc:sldChg chg="del">
        <pc:chgData name="Giang Ha" userId="7fefcd09845d888c" providerId="LiveId" clId="{0DBC04A2-5E54-4204-870E-6C49C8AB7A76}" dt="2024-10-30T00:32:38.877" v="16" actId="47"/>
        <pc:sldMkLst>
          <pc:docMk/>
          <pc:sldMk cId="0" sldId="294"/>
        </pc:sldMkLst>
      </pc:sldChg>
      <pc:sldChg chg="del">
        <pc:chgData name="Giang Ha" userId="7fefcd09845d888c" providerId="LiveId" clId="{0DBC04A2-5E54-4204-870E-6C49C8AB7A76}" dt="2024-10-30T00:32:39.041" v="17" actId="47"/>
        <pc:sldMkLst>
          <pc:docMk/>
          <pc:sldMk cId="0" sldId="295"/>
        </pc:sldMkLst>
      </pc:sldChg>
      <pc:sldChg chg="del">
        <pc:chgData name="Giang Ha" userId="7fefcd09845d888c" providerId="LiveId" clId="{0DBC04A2-5E54-4204-870E-6C49C8AB7A76}" dt="2024-10-30T00:32:39.216" v="18" actId="47"/>
        <pc:sldMkLst>
          <pc:docMk/>
          <pc:sldMk cId="0" sldId="296"/>
        </pc:sldMkLst>
      </pc:sldChg>
      <pc:sldChg chg="del">
        <pc:chgData name="Giang Ha" userId="7fefcd09845d888c" providerId="LiveId" clId="{0DBC04A2-5E54-4204-870E-6C49C8AB7A76}" dt="2024-10-30T00:32:39.445" v="19" actId="47"/>
        <pc:sldMkLst>
          <pc:docMk/>
          <pc:sldMk cId="0" sldId="297"/>
        </pc:sldMkLst>
      </pc:sldChg>
      <pc:sldChg chg="del">
        <pc:chgData name="Giang Ha" userId="7fefcd09845d888c" providerId="LiveId" clId="{0DBC04A2-5E54-4204-870E-6C49C8AB7A76}" dt="2024-10-30T00:32:39.663" v="20" actId="47"/>
        <pc:sldMkLst>
          <pc:docMk/>
          <pc:sldMk cId="0" sldId="298"/>
        </pc:sldMkLst>
      </pc:sldChg>
      <pc:sldChg chg="add del">
        <pc:chgData name="Giang Ha" userId="7fefcd09845d888c" providerId="LiveId" clId="{0DBC04A2-5E54-4204-870E-6C49C8AB7A76}" dt="2024-10-30T00:33:16.884" v="37" actId="47"/>
        <pc:sldMkLst>
          <pc:docMk/>
          <pc:sldMk cId="0" sldId="299"/>
        </pc:sldMkLst>
      </pc:sldChg>
      <pc:sldChg chg="add del">
        <pc:chgData name="Giang Ha" userId="7fefcd09845d888c" providerId="LiveId" clId="{0DBC04A2-5E54-4204-870E-6C49C8AB7A76}" dt="2024-10-30T00:33:17.262" v="38" actId="47"/>
        <pc:sldMkLst>
          <pc:docMk/>
          <pc:sldMk cId="0" sldId="300"/>
        </pc:sldMkLst>
      </pc:sldChg>
      <pc:sldChg chg="add del">
        <pc:chgData name="Giang Ha" userId="7fefcd09845d888c" providerId="LiveId" clId="{0DBC04A2-5E54-4204-870E-6C49C8AB7A76}" dt="2024-10-30T00:33:17.688" v="39" actId="47"/>
        <pc:sldMkLst>
          <pc:docMk/>
          <pc:sldMk cId="0" sldId="301"/>
        </pc:sldMkLst>
      </pc:sldChg>
      <pc:sldChg chg="add del">
        <pc:chgData name="Giang Ha" userId="7fefcd09845d888c" providerId="LiveId" clId="{0DBC04A2-5E54-4204-870E-6C49C8AB7A76}" dt="2024-10-30T00:33:18.237" v="40" actId="47"/>
        <pc:sldMkLst>
          <pc:docMk/>
          <pc:sldMk cId="0" sldId="302"/>
        </pc:sldMkLst>
      </pc:sldChg>
      <pc:sldChg chg="del">
        <pc:chgData name="Giang Ha" userId="7fefcd09845d888c" providerId="LiveId" clId="{0DBC04A2-5E54-4204-870E-6C49C8AB7A76}" dt="2024-10-30T00:33:18.713" v="41" actId="47"/>
        <pc:sldMkLst>
          <pc:docMk/>
          <pc:sldMk cId="0" sldId="303"/>
        </pc:sldMkLst>
      </pc:sldChg>
      <pc:sldChg chg="addSp delSp modSp mod">
        <pc:chgData name="Giang Ha" userId="7fefcd09845d888c" providerId="LiveId" clId="{0DBC04A2-5E54-4204-870E-6C49C8AB7A76}" dt="2024-10-30T01:51:39.957" v="342" actId="1076"/>
        <pc:sldMkLst>
          <pc:docMk/>
          <pc:sldMk cId="0" sldId="304"/>
        </pc:sldMkLst>
        <pc:spChg chg="add mod">
          <ac:chgData name="Giang Ha" userId="7fefcd09845d888c" providerId="LiveId" clId="{0DBC04A2-5E54-4204-870E-6C49C8AB7A76}" dt="2024-10-30T01:51:39.957" v="342" actId="1076"/>
          <ac:spMkLst>
            <pc:docMk/>
            <pc:sldMk cId="0" sldId="304"/>
            <ac:spMk id="2" creationId="{F4D7CD19-3E6E-4898-855E-C3641E3B92AD}"/>
          </ac:spMkLst>
        </pc:spChg>
        <pc:picChg chg="del mod">
          <ac:chgData name="Giang Ha" userId="7fefcd09845d888c" providerId="LiveId" clId="{0DBC04A2-5E54-4204-870E-6C49C8AB7A76}" dt="2024-10-30T01:50:39.756" v="299" actId="478"/>
          <ac:picMkLst>
            <pc:docMk/>
            <pc:sldMk cId="0" sldId="304"/>
            <ac:picMk id="14391" creationId="{00000000-0000-0000-0000-000000000000}"/>
          </ac:picMkLst>
        </pc:picChg>
      </pc:sldChg>
      <pc:sldChg chg="ord">
        <pc:chgData name="Giang Ha" userId="7fefcd09845d888c" providerId="LiveId" clId="{0DBC04A2-5E54-4204-870E-6C49C8AB7A76}" dt="2024-10-30T01:45:27.674" v="284"/>
        <pc:sldMkLst>
          <pc:docMk/>
          <pc:sldMk cId="2645377169" sldId="305"/>
        </pc:sldMkLst>
      </pc:sldChg>
      <pc:sldChg chg="addSp delSp modSp new mod">
        <pc:chgData name="Giang Ha" userId="7fefcd09845d888c" providerId="LiveId" clId="{0DBC04A2-5E54-4204-870E-6C49C8AB7A76}" dt="2024-10-30T00:43:34.894" v="111" actId="207"/>
        <pc:sldMkLst>
          <pc:docMk/>
          <pc:sldMk cId="2280706278" sldId="306"/>
        </pc:sldMkLst>
        <pc:spChg chg="del">
          <ac:chgData name="Giang Ha" userId="7fefcd09845d888c" providerId="LiveId" clId="{0DBC04A2-5E54-4204-870E-6C49C8AB7A76}" dt="2024-10-30T00:38:22.363" v="42" actId="478"/>
          <ac:spMkLst>
            <pc:docMk/>
            <pc:sldMk cId="2280706278" sldId="306"/>
            <ac:spMk id="2" creationId="{4FC01AF3-2B91-4791-A31E-91360D55345D}"/>
          </ac:spMkLst>
        </pc:spChg>
        <pc:spChg chg="add del mod">
          <ac:chgData name="Giang Ha" userId="7fefcd09845d888c" providerId="LiveId" clId="{0DBC04A2-5E54-4204-870E-6C49C8AB7A76}" dt="2024-10-30T00:38:44.428" v="47" actId="478"/>
          <ac:spMkLst>
            <pc:docMk/>
            <pc:sldMk cId="2280706278" sldId="306"/>
            <ac:spMk id="4" creationId="{6A4D6A57-57A8-48E3-8066-D65047CC16A9}"/>
          </ac:spMkLst>
        </pc:spChg>
        <pc:spChg chg="add mod">
          <ac:chgData name="Giang Ha" userId="7fefcd09845d888c" providerId="LiveId" clId="{0DBC04A2-5E54-4204-870E-6C49C8AB7A76}" dt="2024-10-30T00:41:28.248" v="108" actId="20577"/>
          <ac:spMkLst>
            <pc:docMk/>
            <pc:sldMk cId="2280706278" sldId="306"/>
            <ac:spMk id="5" creationId="{2EB195DB-500B-4BCE-AEF3-E71BD9AEEC6D}"/>
          </ac:spMkLst>
        </pc:spChg>
        <pc:spChg chg="add mod">
          <ac:chgData name="Giang Ha" userId="7fefcd09845d888c" providerId="LiveId" clId="{0DBC04A2-5E54-4204-870E-6C49C8AB7A76}" dt="2024-10-30T00:41:13.679" v="98" actId="1076"/>
          <ac:spMkLst>
            <pc:docMk/>
            <pc:sldMk cId="2280706278" sldId="306"/>
            <ac:spMk id="6" creationId="{DAE4F2CA-E1C4-48B2-88D8-B126C075F290}"/>
          </ac:spMkLst>
        </pc:spChg>
        <pc:spChg chg="add mod">
          <ac:chgData name="Giang Ha" userId="7fefcd09845d888c" providerId="LiveId" clId="{0DBC04A2-5E54-4204-870E-6C49C8AB7A76}" dt="2024-10-30T00:43:34.894" v="111" actId="207"/>
          <ac:spMkLst>
            <pc:docMk/>
            <pc:sldMk cId="2280706278" sldId="306"/>
            <ac:spMk id="8" creationId="{BF8E5B1C-889F-48EC-9076-743E0B10984D}"/>
          </ac:spMkLst>
        </pc:spChg>
      </pc:sldChg>
      <pc:sldChg chg="new del">
        <pc:chgData name="Giang Ha" userId="7fefcd09845d888c" providerId="LiveId" clId="{0DBC04A2-5E54-4204-870E-6C49C8AB7A76}" dt="2024-10-30T00:32:29.436" v="7" actId="2696"/>
        <pc:sldMkLst>
          <pc:docMk/>
          <pc:sldMk cId="3830526978" sldId="306"/>
        </pc:sldMkLst>
      </pc:sldChg>
      <pc:sldChg chg="addSp modSp new mod">
        <pc:chgData name="Giang Ha" userId="7fefcd09845d888c" providerId="LiveId" clId="{0DBC04A2-5E54-4204-870E-6C49C8AB7A76}" dt="2024-10-30T00:49:36.349" v="138" actId="12"/>
        <pc:sldMkLst>
          <pc:docMk/>
          <pc:sldMk cId="2518460434" sldId="307"/>
        </pc:sldMkLst>
        <pc:spChg chg="mod">
          <ac:chgData name="Giang Ha" userId="7fefcd09845d888c" providerId="LiveId" clId="{0DBC04A2-5E54-4204-870E-6C49C8AB7A76}" dt="2024-10-30T00:49:12.275" v="135" actId="1076"/>
          <ac:spMkLst>
            <pc:docMk/>
            <pc:sldMk cId="2518460434" sldId="307"/>
            <ac:spMk id="2" creationId="{9CE4441D-E985-47ED-B8FD-1C023342208D}"/>
          </ac:spMkLst>
        </pc:spChg>
        <pc:spChg chg="add mod">
          <ac:chgData name="Giang Ha" userId="7fefcd09845d888c" providerId="LiveId" clId="{0DBC04A2-5E54-4204-870E-6C49C8AB7A76}" dt="2024-10-30T00:49:14.439" v="136" actId="1076"/>
          <ac:spMkLst>
            <pc:docMk/>
            <pc:sldMk cId="2518460434" sldId="307"/>
            <ac:spMk id="3" creationId="{322F6ABE-DFA2-4D28-AFB2-267111B0F878}"/>
          </ac:spMkLst>
        </pc:spChg>
        <pc:spChg chg="add mod">
          <ac:chgData name="Giang Ha" userId="7fefcd09845d888c" providerId="LiveId" clId="{0DBC04A2-5E54-4204-870E-6C49C8AB7A76}" dt="2024-10-30T00:49:36.349" v="138" actId="12"/>
          <ac:spMkLst>
            <pc:docMk/>
            <pc:sldMk cId="2518460434" sldId="307"/>
            <ac:spMk id="5" creationId="{1D708843-DA59-4038-8634-A8D2A5F1E552}"/>
          </ac:spMkLst>
        </pc:spChg>
      </pc:sldChg>
      <pc:sldChg chg="addSp modSp new mod">
        <pc:chgData name="Giang Ha" userId="7fefcd09845d888c" providerId="LiveId" clId="{0DBC04A2-5E54-4204-870E-6C49C8AB7A76}" dt="2024-10-30T01:18:01.346" v="155" actId="12"/>
        <pc:sldMkLst>
          <pc:docMk/>
          <pc:sldMk cId="3133641723" sldId="308"/>
        </pc:sldMkLst>
        <pc:spChg chg="mod">
          <ac:chgData name="Giang Ha" userId="7fefcd09845d888c" providerId="LiveId" clId="{0DBC04A2-5E54-4204-870E-6C49C8AB7A76}" dt="2024-10-30T00:50:20.677" v="144" actId="1076"/>
          <ac:spMkLst>
            <pc:docMk/>
            <pc:sldMk cId="3133641723" sldId="308"/>
            <ac:spMk id="2" creationId="{D0319398-23C4-48A6-990F-738E21644047}"/>
          </ac:spMkLst>
        </pc:spChg>
        <pc:spChg chg="add mod">
          <ac:chgData name="Giang Ha" userId="7fefcd09845d888c" providerId="LiveId" clId="{0DBC04A2-5E54-4204-870E-6C49C8AB7A76}" dt="2024-10-30T00:50:48.978" v="151" actId="404"/>
          <ac:spMkLst>
            <pc:docMk/>
            <pc:sldMk cId="3133641723" sldId="308"/>
            <ac:spMk id="3" creationId="{938B51A7-FAD0-4BAB-9640-568FF4329B2B}"/>
          </ac:spMkLst>
        </pc:spChg>
        <pc:spChg chg="add mod">
          <ac:chgData name="Giang Ha" userId="7fefcd09845d888c" providerId="LiveId" clId="{0DBC04A2-5E54-4204-870E-6C49C8AB7A76}" dt="2024-10-30T01:18:01.346" v="155" actId="12"/>
          <ac:spMkLst>
            <pc:docMk/>
            <pc:sldMk cId="3133641723" sldId="308"/>
            <ac:spMk id="5" creationId="{49A81433-6DDA-4967-9664-2F0D627369D5}"/>
          </ac:spMkLst>
        </pc:spChg>
      </pc:sldChg>
      <pc:sldChg chg="addSp delSp modSp new mod">
        <pc:chgData name="Giang Ha" userId="7fefcd09845d888c" providerId="LiveId" clId="{0DBC04A2-5E54-4204-870E-6C49C8AB7A76}" dt="2024-10-30T01:41:30.796" v="247" actId="1076"/>
        <pc:sldMkLst>
          <pc:docMk/>
          <pc:sldMk cId="1048856731" sldId="309"/>
        </pc:sldMkLst>
        <pc:spChg chg="del">
          <ac:chgData name="Giang Ha" userId="7fefcd09845d888c" providerId="LiveId" clId="{0DBC04A2-5E54-4204-870E-6C49C8AB7A76}" dt="2024-10-30T01:27:37.294" v="170" actId="478"/>
          <ac:spMkLst>
            <pc:docMk/>
            <pc:sldMk cId="1048856731" sldId="309"/>
            <ac:spMk id="2" creationId="{7D61D919-AD92-49B7-8FD9-DB21A52A8B2C}"/>
          </ac:spMkLst>
        </pc:spChg>
        <pc:spChg chg="del">
          <ac:chgData name="Giang Ha" userId="7fefcd09845d888c" providerId="LiveId" clId="{0DBC04A2-5E54-4204-870E-6C49C8AB7A76}" dt="2024-10-30T01:27:37.294" v="170" actId="478"/>
          <ac:spMkLst>
            <pc:docMk/>
            <pc:sldMk cId="1048856731" sldId="309"/>
            <ac:spMk id="3" creationId="{BEA3D80D-4546-4019-897C-DEE94A373D0D}"/>
          </ac:spMkLst>
        </pc:spChg>
        <pc:spChg chg="del">
          <ac:chgData name="Giang Ha" userId="7fefcd09845d888c" providerId="LiveId" clId="{0DBC04A2-5E54-4204-870E-6C49C8AB7A76}" dt="2024-10-30T01:27:37.294" v="170" actId="478"/>
          <ac:spMkLst>
            <pc:docMk/>
            <pc:sldMk cId="1048856731" sldId="309"/>
            <ac:spMk id="4" creationId="{1E60B514-EA3D-4A25-A12B-C5C4838054A0}"/>
          </ac:spMkLst>
        </pc:spChg>
        <pc:spChg chg="del">
          <ac:chgData name="Giang Ha" userId="7fefcd09845d888c" providerId="LiveId" clId="{0DBC04A2-5E54-4204-870E-6C49C8AB7A76}" dt="2024-10-30T01:27:37.294" v="170" actId="478"/>
          <ac:spMkLst>
            <pc:docMk/>
            <pc:sldMk cId="1048856731" sldId="309"/>
            <ac:spMk id="5" creationId="{AB960F64-624B-4B2C-BE5D-8273F6AFA944}"/>
          </ac:spMkLst>
        </pc:spChg>
        <pc:spChg chg="del">
          <ac:chgData name="Giang Ha" userId="7fefcd09845d888c" providerId="LiveId" clId="{0DBC04A2-5E54-4204-870E-6C49C8AB7A76}" dt="2024-10-30T01:27:37.294" v="170" actId="478"/>
          <ac:spMkLst>
            <pc:docMk/>
            <pc:sldMk cId="1048856731" sldId="309"/>
            <ac:spMk id="6" creationId="{FD87B01C-2767-4DD3-B50C-0E78C7A9A91B}"/>
          </ac:spMkLst>
        </pc:spChg>
        <pc:spChg chg="del">
          <ac:chgData name="Giang Ha" userId="7fefcd09845d888c" providerId="LiveId" clId="{0DBC04A2-5E54-4204-870E-6C49C8AB7A76}" dt="2024-10-30T01:27:37.294" v="170" actId="478"/>
          <ac:spMkLst>
            <pc:docMk/>
            <pc:sldMk cId="1048856731" sldId="309"/>
            <ac:spMk id="7" creationId="{358EFA4E-F568-4FB3-980F-1E90E361C029}"/>
          </ac:spMkLst>
        </pc:spChg>
        <pc:spChg chg="del">
          <ac:chgData name="Giang Ha" userId="7fefcd09845d888c" providerId="LiveId" clId="{0DBC04A2-5E54-4204-870E-6C49C8AB7A76}" dt="2024-10-30T01:27:37.294" v="170" actId="478"/>
          <ac:spMkLst>
            <pc:docMk/>
            <pc:sldMk cId="1048856731" sldId="309"/>
            <ac:spMk id="8" creationId="{3F030070-6D5A-4360-8530-7DCF5D0AB140}"/>
          </ac:spMkLst>
        </pc:spChg>
        <pc:spChg chg="del">
          <ac:chgData name="Giang Ha" userId="7fefcd09845d888c" providerId="LiveId" clId="{0DBC04A2-5E54-4204-870E-6C49C8AB7A76}" dt="2024-10-30T01:27:37.294" v="170" actId="478"/>
          <ac:spMkLst>
            <pc:docMk/>
            <pc:sldMk cId="1048856731" sldId="309"/>
            <ac:spMk id="9" creationId="{5F4900E5-3874-4C6C-9705-7B40F8A5AEC9}"/>
          </ac:spMkLst>
        </pc:spChg>
        <pc:spChg chg="del">
          <ac:chgData name="Giang Ha" userId="7fefcd09845d888c" providerId="LiveId" clId="{0DBC04A2-5E54-4204-870E-6C49C8AB7A76}" dt="2024-10-30T01:27:37.294" v="170" actId="478"/>
          <ac:spMkLst>
            <pc:docMk/>
            <pc:sldMk cId="1048856731" sldId="309"/>
            <ac:spMk id="10" creationId="{8BFDA4F1-BA60-4370-B68F-7DC0EE68CEBC}"/>
          </ac:spMkLst>
        </pc:spChg>
        <pc:spChg chg="add mod">
          <ac:chgData name="Giang Ha" userId="7fefcd09845d888c" providerId="LiveId" clId="{0DBC04A2-5E54-4204-870E-6C49C8AB7A76}" dt="2024-10-30T01:27:51.411" v="176" actId="403"/>
          <ac:spMkLst>
            <pc:docMk/>
            <pc:sldMk cId="1048856731" sldId="309"/>
            <ac:spMk id="12" creationId="{62C57584-2FA5-434D-8F68-09C7B4FB2179}"/>
          </ac:spMkLst>
        </pc:spChg>
        <pc:spChg chg="add mod">
          <ac:chgData name="Giang Ha" userId="7fefcd09845d888c" providerId="LiveId" clId="{0DBC04A2-5E54-4204-870E-6C49C8AB7A76}" dt="2024-10-30T01:41:04.992" v="223" actId="20577"/>
          <ac:spMkLst>
            <pc:docMk/>
            <pc:sldMk cId="1048856731" sldId="309"/>
            <ac:spMk id="14" creationId="{472DBF4C-8620-4163-8C23-C0EA819AECC5}"/>
          </ac:spMkLst>
        </pc:spChg>
        <pc:spChg chg="add del mod">
          <ac:chgData name="Giang Ha" userId="7fefcd09845d888c" providerId="LiveId" clId="{0DBC04A2-5E54-4204-870E-6C49C8AB7A76}" dt="2024-10-30T01:38:55.642" v="192" actId="478"/>
          <ac:spMkLst>
            <pc:docMk/>
            <pc:sldMk cId="1048856731" sldId="309"/>
            <ac:spMk id="15" creationId="{4850B6B7-4D43-4B50-A913-56AD64AF51A6}"/>
          </ac:spMkLst>
        </pc:spChg>
        <pc:spChg chg="add del">
          <ac:chgData name="Giang Ha" userId="7fefcd09845d888c" providerId="LiveId" clId="{0DBC04A2-5E54-4204-870E-6C49C8AB7A76}" dt="2024-10-30T01:38:55.642" v="192" actId="478"/>
          <ac:spMkLst>
            <pc:docMk/>
            <pc:sldMk cId="1048856731" sldId="309"/>
            <ac:spMk id="16" creationId="{A6E1BFB2-46AA-48AA-AF06-7199E572D9B8}"/>
          </ac:spMkLst>
        </pc:spChg>
        <pc:spChg chg="add mod">
          <ac:chgData name="Giang Ha" userId="7fefcd09845d888c" providerId="LiveId" clId="{0DBC04A2-5E54-4204-870E-6C49C8AB7A76}" dt="2024-10-30T01:41:27.547" v="246" actId="1076"/>
          <ac:spMkLst>
            <pc:docMk/>
            <pc:sldMk cId="1048856731" sldId="309"/>
            <ac:spMk id="17" creationId="{4428AB72-D225-4918-A857-6F9425F2170C}"/>
          </ac:spMkLst>
        </pc:spChg>
        <pc:spChg chg="add mod">
          <ac:chgData name="Giang Ha" userId="7fefcd09845d888c" providerId="LiveId" clId="{0DBC04A2-5E54-4204-870E-6C49C8AB7A76}" dt="2024-10-30T01:41:30.796" v="247" actId="1076"/>
          <ac:spMkLst>
            <pc:docMk/>
            <pc:sldMk cId="1048856731" sldId="309"/>
            <ac:spMk id="18" creationId="{1A94A0C5-78A3-4949-9211-397F5ED0B7B9}"/>
          </ac:spMkLst>
        </pc:spChg>
      </pc:sldChg>
      <pc:sldChg chg="addSp delSp modSp new mod">
        <pc:chgData name="Giang Ha" userId="7fefcd09845d888c" providerId="LiveId" clId="{0DBC04A2-5E54-4204-870E-6C49C8AB7A76}" dt="2024-10-30T01:43:31.742" v="261"/>
        <pc:sldMkLst>
          <pc:docMk/>
          <pc:sldMk cId="216140009" sldId="310"/>
        </pc:sldMkLst>
        <pc:spChg chg="del">
          <ac:chgData name="Giang Ha" userId="7fefcd09845d888c" providerId="LiveId" clId="{0DBC04A2-5E54-4204-870E-6C49C8AB7A76}" dt="2024-10-30T01:39:54.031" v="203" actId="478"/>
          <ac:spMkLst>
            <pc:docMk/>
            <pc:sldMk cId="216140009" sldId="310"/>
            <ac:spMk id="2" creationId="{146E2153-763F-4118-9915-12933211A9B3}"/>
          </ac:spMkLst>
        </pc:spChg>
        <pc:spChg chg="del">
          <ac:chgData name="Giang Ha" userId="7fefcd09845d888c" providerId="LiveId" clId="{0DBC04A2-5E54-4204-870E-6C49C8AB7A76}" dt="2024-10-30T01:39:54.031" v="203" actId="478"/>
          <ac:spMkLst>
            <pc:docMk/>
            <pc:sldMk cId="216140009" sldId="310"/>
            <ac:spMk id="3" creationId="{1F24833A-EF9E-4547-BB20-89C3F2B7BAF5}"/>
          </ac:spMkLst>
        </pc:spChg>
        <pc:spChg chg="del">
          <ac:chgData name="Giang Ha" userId="7fefcd09845d888c" providerId="LiveId" clId="{0DBC04A2-5E54-4204-870E-6C49C8AB7A76}" dt="2024-10-30T01:39:54.031" v="203" actId="478"/>
          <ac:spMkLst>
            <pc:docMk/>
            <pc:sldMk cId="216140009" sldId="310"/>
            <ac:spMk id="4" creationId="{CFAE9443-23F1-4DAC-A0CE-AEB538FDD55E}"/>
          </ac:spMkLst>
        </pc:spChg>
        <pc:spChg chg="del">
          <ac:chgData name="Giang Ha" userId="7fefcd09845d888c" providerId="LiveId" clId="{0DBC04A2-5E54-4204-870E-6C49C8AB7A76}" dt="2024-10-30T01:39:54.031" v="203" actId="478"/>
          <ac:spMkLst>
            <pc:docMk/>
            <pc:sldMk cId="216140009" sldId="310"/>
            <ac:spMk id="5" creationId="{326DE8EA-281E-4E2F-9813-A88DB3755AE5}"/>
          </ac:spMkLst>
        </pc:spChg>
        <pc:spChg chg="del">
          <ac:chgData name="Giang Ha" userId="7fefcd09845d888c" providerId="LiveId" clId="{0DBC04A2-5E54-4204-870E-6C49C8AB7A76}" dt="2024-10-30T01:39:54.031" v="203" actId="478"/>
          <ac:spMkLst>
            <pc:docMk/>
            <pc:sldMk cId="216140009" sldId="310"/>
            <ac:spMk id="6" creationId="{1EBAEE9C-5CDD-42ED-B41A-672775C5D888}"/>
          </ac:spMkLst>
        </pc:spChg>
        <pc:spChg chg="del">
          <ac:chgData name="Giang Ha" userId="7fefcd09845d888c" providerId="LiveId" clId="{0DBC04A2-5E54-4204-870E-6C49C8AB7A76}" dt="2024-10-30T01:39:54.031" v="203" actId="478"/>
          <ac:spMkLst>
            <pc:docMk/>
            <pc:sldMk cId="216140009" sldId="310"/>
            <ac:spMk id="7" creationId="{337CE175-F24E-489B-A3C6-99AE564E1C61}"/>
          </ac:spMkLst>
        </pc:spChg>
        <pc:spChg chg="del">
          <ac:chgData name="Giang Ha" userId="7fefcd09845d888c" providerId="LiveId" clId="{0DBC04A2-5E54-4204-870E-6C49C8AB7A76}" dt="2024-10-30T01:39:54.031" v="203" actId="478"/>
          <ac:spMkLst>
            <pc:docMk/>
            <pc:sldMk cId="216140009" sldId="310"/>
            <ac:spMk id="8" creationId="{8E798BF4-40B6-413C-B9DB-0E70C1E023F6}"/>
          </ac:spMkLst>
        </pc:spChg>
        <pc:spChg chg="del">
          <ac:chgData name="Giang Ha" userId="7fefcd09845d888c" providerId="LiveId" clId="{0DBC04A2-5E54-4204-870E-6C49C8AB7A76}" dt="2024-10-30T01:39:54.031" v="203" actId="478"/>
          <ac:spMkLst>
            <pc:docMk/>
            <pc:sldMk cId="216140009" sldId="310"/>
            <ac:spMk id="9" creationId="{0480E64C-02AE-4B74-B242-EC4384C3F009}"/>
          </ac:spMkLst>
        </pc:spChg>
        <pc:spChg chg="del">
          <ac:chgData name="Giang Ha" userId="7fefcd09845d888c" providerId="LiveId" clId="{0DBC04A2-5E54-4204-870E-6C49C8AB7A76}" dt="2024-10-30T01:39:54.031" v="203" actId="478"/>
          <ac:spMkLst>
            <pc:docMk/>
            <pc:sldMk cId="216140009" sldId="310"/>
            <ac:spMk id="10" creationId="{606366A6-5F31-46D2-8F4E-A4A4AAD75CF4}"/>
          </ac:spMkLst>
        </pc:spChg>
        <pc:spChg chg="add mod">
          <ac:chgData name="Giang Ha" userId="7fefcd09845d888c" providerId="LiveId" clId="{0DBC04A2-5E54-4204-870E-6C49C8AB7A76}" dt="2024-10-30T01:41:41.551" v="250" actId="1076"/>
          <ac:spMkLst>
            <pc:docMk/>
            <pc:sldMk cId="216140009" sldId="310"/>
            <ac:spMk id="11" creationId="{33822C19-F6B8-4219-8F70-47034E280996}"/>
          </ac:spMkLst>
        </pc:spChg>
        <pc:spChg chg="add mod">
          <ac:chgData name="Giang Ha" userId="7fefcd09845d888c" providerId="LiveId" clId="{0DBC04A2-5E54-4204-870E-6C49C8AB7A76}" dt="2024-10-30T01:41:38.532" v="249" actId="1076"/>
          <ac:spMkLst>
            <pc:docMk/>
            <pc:sldMk cId="216140009" sldId="310"/>
            <ac:spMk id="12" creationId="{5430DFAE-E1BA-4CC4-B846-738474D611C5}"/>
          </ac:spMkLst>
        </pc:spChg>
        <pc:spChg chg="add mod">
          <ac:chgData name="Giang Ha" userId="7fefcd09845d888c" providerId="LiveId" clId="{0DBC04A2-5E54-4204-870E-6C49C8AB7A76}" dt="2024-10-30T01:43:31.742" v="261"/>
          <ac:spMkLst>
            <pc:docMk/>
            <pc:sldMk cId="216140009" sldId="310"/>
            <ac:spMk id="13" creationId="{24A4F126-0A6A-4DFB-9DA2-1C2196FE4256}"/>
          </ac:spMkLst>
        </pc:spChg>
      </pc:sldChg>
      <pc:sldChg chg="addSp delSp modSp new mod">
        <pc:chgData name="Giang Ha" userId="7fefcd09845d888c" providerId="LiveId" clId="{0DBC04A2-5E54-4204-870E-6C49C8AB7A76}" dt="2024-10-30T01:45:14.057" v="282" actId="1076"/>
        <pc:sldMkLst>
          <pc:docMk/>
          <pc:sldMk cId="3582271548" sldId="311"/>
        </pc:sldMkLst>
        <pc:spChg chg="del">
          <ac:chgData name="Giang Ha" userId="7fefcd09845d888c" providerId="LiveId" clId="{0DBC04A2-5E54-4204-870E-6C49C8AB7A76}" dt="2024-10-30T01:43:59.442" v="263" actId="478"/>
          <ac:spMkLst>
            <pc:docMk/>
            <pc:sldMk cId="3582271548" sldId="311"/>
            <ac:spMk id="2" creationId="{BB7E8693-D457-47BD-9AFA-1884EC9EB4C0}"/>
          </ac:spMkLst>
        </pc:spChg>
        <pc:spChg chg="del">
          <ac:chgData name="Giang Ha" userId="7fefcd09845d888c" providerId="LiveId" clId="{0DBC04A2-5E54-4204-870E-6C49C8AB7A76}" dt="2024-10-30T01:43:59.442" v="263" actId="478"/>
          <ac:spMkLst>
            <pc:docMk/>
            <pc:sldMk cId="3582271548" sldId="311"/>
            <ac:spMk id="3" creationId="{9C3431C7-BE63-4E1B-BD39-266654117D45}"/>
          </ac:spMkLst>
        </pc:spChg>
        <pc:spChg chg="del">
          <ac:chgData name="Giang Ha" userId="7fefcd09845d888c" providerId="LiveId" clId="{0DBC04A2-5E54-4204-870E-6C49C8AB7A76}" dt="2024-10-30T01:43:59.442" v="263" actId="478"/>
          <ac:spMkLst>
            <pc:docMk/>
            <pc:sldMk cId="3582271548" sldId="311"/>
            <ac:spMk id="4" creationId="{3A9F906B-056B-4A74-8380-A17543BE38A1}"/>
          </ac:spMkLst>
        </pc:spChg>
        <pc:spChg chg="del">
          <ac:chgData name="Giang Ha" userId="7fefcd09845d888c" providerId="LiveId" clId="{0DBC04A2-5E54-4204-870E-6C49C8AB7A76}" dt="2024-10-30T01:43:59.442" v="263" actId="478"/>
          <ac:spMkLst>
            <pc:docMk/>
            <pc:sldMk cId="3582271548" sldId="311"/>
            <ac:spMk id="5" creationId="{8B1B4A68-0772-482A-9BE0-8555C9446284}"/>
          </ac:spMkLst>
        </pc:spChg>
        <pc:spChg chg="del">
          <ac:chgData name="Giang Ha" userId="7fefcd09845d888c" providerId="LiveId" clId="{0DBC04A2-5E54-4204-870E-6C49C8AB7A76}" dt="2024-10-30T01:43:59.442" v="263" actId="478"/>
          <ac:spMkLst>
            <pc:docMk/>
            <pc:sldMk cId="3582271548" sldId="311"/>
            <ac:spMk id="6" creationId="{8768258A-9D90-4816-8304-660DA0A38692}"/>
          </ac:spMkLst>
        </pc:spChg>
        <pc:spChg chg="del">
          <ac:chgData name="Giang Ha" userId="7fefcd09845d888c" providerId="LiveId" clId="{0DBC04A2-5E54-4204-870E-6C49C8AB7A76}" dt="2024-10-30T01:43:59.442" v="263" actId="478"/>
          <ac:spMkLst>
            <pc:docMk/>
            <pc:sldMk cId="3582271548" sldId="311"/>
            <ac:spMk id="7" creationId="{D835DEE0-F935-4878-81BA-A355D81CBA47}"/>
          </ac:spMkLst>
        </pc:spChg>
        <pc:spChg chg="del">
          <ac:chgData name="Giang Ha" userId="7fefcd09845d888c" providerId="LiveId" clId="{0DBC04A2-5E54-4204-870E-6C49C8AB7A76}" dt="2024-10-30T01:43:59.442" v="263" actId="478"/>
          <ac:spMkLst>
            <pc:docMk/>
            <pc:sldMk cId="3582271548" sldId="311"/>
            <ac:spMk id="8" creationId="{9D0665CF-21AF-4B4E-B0B9-F28C50097F71}"/>
          </ac:spMkLst>
        </pc:spChg>
        <pc:spChg chg="del">
          <ac:chgData name="Giang Ha" userId="7fefcd09845d888c" providerId="LiveId" clId="{0DBC04A2-5E54-4204-870E-6C49C8AB7A76}" dt="2024-10-30T01:43:59.442" v="263" actId="478"/>
          <ac:spMkLst>
            <pc:docMk/>
            <pc:sldMk cId="3582271548" sldId="311"/>
            <ac:spMk id="9" creationId="{21FE0AD8-FD5B-4734-B97E-75D46F5E5287}"/>
          </ac:spMkLst>
        </pc:spChg>
        <pc:spChg chg="del">
          <ac:chgData name="Giang Ha" userId="7fefcd09845d888c" providerId="LiveId" clId="{0DBC04A2-5E54-4204-870E-6C49C8AB7A76}" dt="2024-10-30T01:43:59.442" v="263" actId="478"/>
          <ac:spMkLst>
            <pc:docMk/>
            <pc:sldMk cId="3582271548" sldId="311"/>
            <ac:spMk id="10" creationId="{EF2225CD-AA99-4FF4-9250-DC88C4735B36}"/>
          </ac:spMkLst>
        </pc:spChg>
        <pc:spChg chg="add mod">
          <ac:chgData name="Giang Ha" userId="7fefcd09845d888c" providerId="LiveId" clId="{0DBC04A2-5E54-4204-870E-6C49C8AB7A76}" dt="2024-10-30T01:45:14.057" v="282" actId="1076"/>
          <ac:spMkLst>
            <pc:docMk/>
            <pc:sldMk cId="3582271548" sldId="311"/>
            <ac:spMk id="11" creationId="{3A48F209-1D50-47CF-B507-053B0417AF13}"/>
          </ac:spMkLst>
        </pc:spChg>
        <pc:spChg chg="add mod">
          <ac:chgData name="Giang Ha" userId="7fefcd09845d888c" providerId="LiveId" clId="{0DBC04A2-5E54-4204-870E-6C49C8AB7A76}" dt="2024-10-30T01:44:59.985" v="280" actId="1076"/>
          <ac:spMkLst>
            <pc:docMk/>
            <pc:sldMk cId="3582271548" sldId="311"/>
            <ac:spMk id="12" creationId="{89E693AC-E7E4-4B70-B847-90F0F4823FEA}"/>
          </ac:spMkLst>
        </pc:spChg>
      </pc:sldChg>
      <pc:sldChg chg="addSp delSp modSp new mod">
        <pc:chgData name="Giang Ha" userId="7fefcd09845d888c" providerId="LiveId" clId="{0DBC04A2-5E54-4204-870E-6C49C8AB7A76}" dt="2024-10-30T01:50:03.380" v="298" actId="1076"/>
        <pc:sldMkLst>
          <pc:docMk/>
          <pc:sldMk cId="1373520008" sldId="312"/>
        </pc:sldMkLst>
        <pc:spChg chg="del">
          <ac:chgData name="Giang Ha" userId="7fefcd09845d888c" providerId="LiveId" clId="{0DBC04A2-5E54-4204-870E-6C49C8AB7A76}" dt="2024-10-30T01:47:13.307" v="288" actId="478"/>
          <ac:spMkLst>
            <pc:docMk/>
            <pc:sldMk cId="1373520008" sldId="312"/>
            <ac:spMk id="2" creationId="{ADAE4CE2-A13A-4930-94C4-261E25880C50}"/>
          </ac:spMkLst>
        </pc:spChg>
        <pc:spChg chg="del">
          <ac:chgData name="Giang Ha" userId="7fefcd09845d888c" providerId="LiveId" clId="{0DBC04A2-5E54-4204-870E-6C49C8AB7A76}" dt="2024-10-30T01:47:13.307" v="288" actId="478"/>
          <ac:spMkLst>
            <pc:docMk/>
            <pc:sldMk cId="1373520008" sldId="312"/>
            <ac:spMk id="3" creationId="{902665BC-23FA-4259-8D7B-0582C90B0C25}"/>
          </ac:spMkLst>
        </pc:spChg>
        <pc:spChg chg="del">
          <ac:chgData name="Giang Ha" userId="7fefcd09845d888c" providerId="LiveId" clId="{0DBC04A2-5E54-4204-870E-6C49C8AB7A76}" dt="2024-10-30T01:47:13.307" v="288" actId="478"/>
          <ac:spMkLst>
            <pc:docMk/>
            <pc:sldMk cId="1373520008" sldId="312"/>
            <ac:spMk id="4" creationId="{CB7BA71B-DAD3-46BB-98C5-190DD09F3FF8}"/>
          </ac:spMkLst>
        </pc:spChg>
        <pc:spChg chg="del">
          <ac:chgData name="Giang Ha" userId="7fefcd09845d888c" providerId="LiveId" clId="{0DBC04A2-5E54-4204-870E-6C49C8AB7A76}" dt="2024-10-30T01:47:13.307" v="288" actId="478"/>
          <ac:spMkLst>
            <pc:docMk/>
            <pc:sldMk cId="1373520008" sldId="312"/>
            <ac:spMk id="5" creationId="{DFB44051-237D-4523-B66B-3DB8E14CD870}"/>
          </ac:spMkLst>
        </pc:spChg>
        <pc:spChg chg="del">
          <ac:chgData name="Giang Ha" userId="7fefcd09845d888c" providerId="LiveId" clId="{0DBC04A2-5E54-4204-870E-6C49C8AB7A76}" dt="2024-10-30T01:47:13.307" v="288" actId="478"/>
          <ac:spMkLst>
            <pc:docMk/>
            <pc:sldMk cId="1373520008" sldId="312"/>
            <ac:spMk id="6" creationId="{5E33C797-04CC-4CA6-A038-ADDE8D9C47C3}"/>
          </ac:spMkLst>
        </pc:spChg>
        <pc:spChg chg="del">
          <ac:chgData name="Giang Ha" userId="7fefcd09845d888c" providerId="LiveId" clId="{0DBC04A2-5E54-4204-870E-6C49C8AB7A76}" dt="2024-10-30T01:47:13.307" v="288" actId="478"/>
          <ac:spMkLst>
            <pc:docMk/>
            <pc:sldMk cId="1373520008" sldId="312"/>
            <ac:spMk id="7" creationId="{5AA939CB-62F7-45E3-AA86-433FCA5B13DF}"/>
          </ac:spMkLst>
        </pc:spChg>
        <pc:spChg chg="del">
          <ac:chgData name="Giang Ha" userId="7fefcd09845d888c" providerId="LiveId" clId="{0DBC04A2-5E54-4204-870E-6C49C8AB7A76}" dt="2024-10-30T01:47:13.307" v="288" actId="478"/>
          <ac:spMkLst>
            <pc:docMk/>
            <pc:sldMk cId="1373520008" sldId="312"/>
            <ac:spMk id="8" creationId="{5385FE0A-CA86-48CD-9B0F-99D1F4DDEAF4}"/>
          </ac:spMkLst>
        </pc:spChg>
        <pc:spChg chg="del">
          <ac:chgData name="Giang Ha" userId="7fefcd09845d888c" providerId="LiveId" clId="{0DBC04A2-5E54-4204-870E-6C49C8AB7A76}" dt="2024-10-30T01:47:13.307" v="288" actId="478"/>
          <ac:spMkLst>
            <pc:docMk/>
            <pc:sldMk cId="1373520008" sldId="312"/>
            <ac:spMk id="9" creationId="{1B6BE886-82FB-4869-BA50-3ACF3048ECFD}"/>
          </ac:spMkLst>
        </pc:spChg>
        <pc:spChg chg="del">
          <ac:chgData name="Giang Ha" userId="7fefcd09845d888c" providerId="LiveId" clId="{0DBC04A2-5E54-4204-870E-6C49C8AB7A76}" dt="2024-10-30T01:47:13.307" v="288" actId="478"/>
          <ac:spMkLst>
            <pc:docMk/>
            <pc:sldMk cId="1373520008" sldId="312"/>
            <ac:spMk id="10" creationId="{1BD7AC0F-319F-405F-A820-C27549182D23}"/>
          </ac:spMkLst>
        </pc:spChg>
        <pc:spChg chg="add mod">
          <ac:chgData name="Giang Ha" userId="7fefcd09845d888c" providerId="LiveId" clId="{0DBC04A2-5E54-4204-870E-6C49C8AB7A76}" dt="2024-10-30T01:47:14.662" v="289"/>
          <ac:spMkLst>
            <pc:docMk/>
            <pc:sldMk cId="1373520008" sldId="312"/>
            <ac:spMk id="11" creationId="{1D9536AA-F916-43E3-9216-25558C70C4CA}"/>
          </ac:spMkLst>
        </pc:spChg>
        <pc:spChg chg="add mod">
          <ac:chgData name="Giang Ha" userId="7fefcd09845d888c" providerId="LiveId" clId="{0DBC04A2-5E54-4204-870E-6C49C8AB7A76}" dt="2024-10-30T01:48:30.165" v="296" actId="1076"/>
          <ac:spMkLst>
            <pc:docMk/>
            <pc:sldMk cId="1373520008" sldId="312"/>
            <ac:spMk id="13" creationId="{266165D7-0C1C-418F-9DE3-4D1C71CFF1AF}"/>
          </ac:spMkLst>
        </pc:spChg>
        <pc:spChg chg="add mod">
          <ac:chgData name="Giang Ha" userId="7fefcd09845d888c" providerId="LiveId" clId="{0DBC04A2-5E54-4204-870E-6C49C8AB7A76}" dt="2024-10-30T01:50:03.380" v="298" actId="1076"/>
          <ac:spMkLst>
            <pc:docMk/>
            <pc:sldMk cId="1373520008" sldId="312"/>
            <ac:spMk id="14" creationId="{C9A5A266-AAD9-486A-8F2C-580230A02F74}"/>
          </ac:spMkLst>
        </pc:spChg>
      </pc:sldChg>
      <pc:sldMasterChg chg="delSldLayout">
        <pc:chgData name="Giang Ha" userId="7fefcd09845d888c" providerId="LiveId" clId="{0DBC04A2-5E54-4204-870E-6C49C8AB7A76}" dt="2024-10-30T01:21:52.589" v="157" actId="2696"/>
        <pc:sldMasterMkLst>
          <pc:docMk/>
          <pc:sldMasterMk cId="0" sldId="2147483683"/>
        </pc:sldMasterMkLst>
        <pc:sldLayoutChg chg="del">
          <pc:chgData name="Giang Ha" userId="7fefcd09845d888c" providerId="LiveId" clId="{0DBC04A2-5E54-4204-870E-6C49C8AB7A76}" dt="2024-10-30T00:32:06.734" v="0" actId="2696"/>
          <pc:sldLayoutMkLst>
            <pc:docMk/>
            <pc:sldMasterMk cId="0" sldId="2147483683"/>
            <pc:sldLayoutMk cId="0" sldId="2147483652"/>
          </pc:sldLayoutMkLst>
        </pc:sldLayoutChg>
        <pc:sldLayoutChg chg="del">
          <pc:chgData name="Giang Ha" userId="7fefcd09845d888c" providerId="LiveId" clId="{0DBC04A2-5E54-4204-870E-6C49C8AB7A76}" dt="2024-10-30T00:32:16.368" v="3" actId="2696"/>
          <pc:sldLayoutMkLst>
            <pc:docMk/>
            <pc:sldMasterMk cId="0" sldId="2147483683"/>
            <pc:sldLayoutMk cId="0" sldId="2147483655"/>
          </pc:sldLayoutMkLst>
        </pc:sldLayoutChg>
        <pc:sldLayoutChg chg="del">
          <pc:chgData name="Giang Ha" userId="7fefcd09845d888c" providerId="LiveId" clId="{0DBC04A2-5E54-4204-870E-6C49C8AB7A76}" dt="2024-10-30T00:33:14.366" v="31" actId="47"/>
          <pc:sldLayoutMkLst>
            <pc:docMk/>
            <pc:sldMasterMk cId="0" sldId="2147483683"/>
            <pc:sldLayoutMk cId="0" sldId="2147483657"/>
          </pc:sldLayoutMkLst>
        </pc:sldLayoutChg>
        <pc:sldLayoutChg chg="del">
          <pc:chgData name="Giang Ha" userId="7fefcd09845d888c" providerId="LiveId" clId="{0DBC04A2-5E54-4204-870E-6C49C8AB7A76}" dt="2024-10-30T01:21:48.269" v="156" actId="2696"/>
          <pc:sldLayoutMkLst>
            <pc:docMk/>
            <pc:sldMasterMk cId="0" sldId="2147483683"/>
            <pc:sldLayoutMk cId="0" sldId="2147483667"/>
          </pc:sldLayoutMkLst>
        </pc:sldLayoutChg>
        <pc:sldLayoutChg chg="del">
          <pc:chgData name="Giang Ha" userId="7fefcd09845d888c" providerId="LiveId" clId="{0DBC04A2-5E54-4204-870E-6C49C8AB7A76}" dt="2024-10-30T01:21:52.589" v="157" actId="2696"/>
          <pc:sldLayoutMkLst>
            <pc:docMk/>
            <pc:sldMasterMk cId="0" sldId="2147483683"/>
            <pc:sldLayoutMk cId="0" sldId="2147483668"/>
          </pc:sldLayoutMkLst>
        </pc:sldLayoutChg>
        <pc:sldLayoutChg chg="del">
          <pc:chgData name="Giang Ha" userId="7fefcd09845d888c" providerId="LiveId" clId="{0DBC04A2-5E54-4204-870E-6C49C8AB7A76}" dt="2024-10-30T00:33:14.632" v="32" actId="47"/>
          <pc:sldLayoutMkLst>
            <pc:docMk/>
            <pc:sldMasterMk cId="0" sldId="2147483683"/>
            <pc:sldLayoutMk cId="0" sldId="2147483670"/>
          </pc:sldLayoutMkLst>
        </pc:sldLayoutChg>
        <pc:sldLayoutChg chg="del">
          <pc:chgData name="Giang Ha" userId="7fefcd09845d888c" providerId="LiveId" clId="{0DBC04A2-5E54-4204-870E-6C49C8AB7A76}" dt="2024-10-30T00:33:14.887" v="33" actId="47"/>
          <pc:sldLayoutMkLst>
            <pc:docMk/>
            <pc:sldMasterMk cId="0" sldId="2147483683"/>
            <pc:sldLayoutMk cId="0" sldId="2147483671"/>
          </pc:sldLayoutMkLst>
        </pc:sldLayoutChg>
        <pc:sldLayoutChg chg="del">
          <pc:chgData name="Giang Ha" userId="7fefcd09845d888c" providerId="LiveId" clId="{0DBC04A2-5E54-4204-870E-6C49C8AB7A76}" dt="2024-10-30T00:33:15.366" v="34" actId="47"/>
          <pc:sldLayoutMkLst>
            <pc:docMk/>
            <pc:sldMasterMk cId="0" sldId="2147483683"/>
            <pc:sldLayoutMk cId="0" sldId="2147483672"/>
          </pc:sldLayoutMkLst>
        </pc:sldLayoutChg>
        <pc:sldLayoutChg chg="del">
          <pc:chgData name="Giang Ha" userId="7fefcd09845d888c" providerId="LiveId" clId="{0DBC04A2-5E54-4204-870E-6C49C8AB7A76}" dt="2024-10-30T00:32:12.516" v="2" actId="2696"/>
          <pc:sldLayoutMkLst>
            <pc:docMk/>
            <pc:sldMasterMk cId="0" sldId="2147483683"/>
            <pc:sldLayoutMk cId="0" sldId="2147483673"/>
          </pc:sldLayoutMkLst>
        </pc:sldLayoutChg>
        <pc:sldLayoutChg chg="del">
          <pc:chgData name="Giang Ha" userId="7fefcd09845d888c" providerId="LiveId" clId="{0DBC04A2-5E54-4204-870E-6C49C8AB7A76}" dt="2024-10-30T00:32:09.889" v="1" actId="2696"/>
          <pc:sldLayoutMkLst>
            <pc:docMk/>
            <pc:sldMasterMk cId="0" sldId="2147483683"/>
            <pc:sldLayoutMk cId="0" sldId="2147483674"/>
          </pc:sldLayoutMkLst>
        </pc:sldLayoutChg>
        <pc:sldLayoutChg chg="del">
          <pc:chgData name="Giang Ha" userId="7fefcd09845d888c" providerId="LiveId" clId="{0DBC04A2-5E54-4204-870E-6C49C8AB7A76}" dt="2024-10-30T00:32:21.764" v="4" actId="2696"/>
          <pc:sldLayoutMkLst>
            <pc:docMk/>
            <pc:sldMasterMk cId="0" sldId="2147483683"/>
            <pc:sldLayoutMk cId="0" sldId="2147483675"/>
          </pc:sldLayoutMkLst>
        </pc:sldLayoutChg>
        <pc:sldLayoutChg chg="del">
          <pc:chgData name="Giang Ha" userId="7fefcd09845d888c" providerId="LiveId" clId="{0DBC04A2-5E54-4204-870E-6C49C8AB7A76}" dt="2024-10-30T00:33:15.759" v="35" actId="47"/>
          <pc:sldLayoutMkLst>
            <pc:docMk/>
            <pc:sldMasterMk cId="0" sldId="2147483683"/>
            <pc:sldLayoutMk cId="0" sldId="2147483676"/>
          </pc:sldLayoutMkLst>
        </pc:sldLayoutChg>
        <pc:sldLayoutChg chg="del">
          <pc:chgData name="Giang Ha" userId="7fefcd09845d888c" providerId="LiveId" clId="{0DBC04A2-5E54-4204-870E-6C49C8AB7A76}" dt="2024-10-30T00:32:24.936" v="5" actId="2696"/>
          <pc:sldLayoutMkLst>
            <pc:docMk/>
            <pc:sldMasterMk cId="0" sldId="2147483683"/>
            <pc:sldLayoutMk cId="0" sldId="2147483677"/>
          </pc:sldLayoutMkLst>
        </pc:sldLayoutChg>
        <pc:sldLayoutChg chg="del">
          <pc:chgData name="Giang Ha" userId="7fefcd09845d888c" providerId="LiveId" clId="{0DBC04A2-5E54-4204-870E-6C49C8AB7A76}" dt="2024-10-30T00:33:16.265" v="36" actId="47"/>
          <pc:sldLayoutMkLst>
            <pc:docMk/>
            <pc:sldMasterMk cId="0" sldId="2147483683"/>
            <pc:sldLayoutMk cId="0" sldId="2147483678"/>
          </pc:sldLayoutMkLst>
        </pc:sldLayoutChg>
        <pc:sldLayoutChg chg="del">
          <pc:chgData name="Giang Ha" userId="7fefcd09845d888c" providerId="LiveId" clId="{0DBC04A2-5E54-4204-870E-6C49C8AB7A76}" dt="2024-10-30T00:32:32.033" v="8" actId="2696"/>
          <pc:sldLayoutMkLst>
            <pc:docMk/>
            <pc:sldMasterMk cId="0" sldId="2147483683"/>
            <pc:sldLayoutMk cId="0" sldId="2147483679"/>
          </pc:sldLayoutMkLst>
        </pc:sldLayoutChg>
        <pc:sldLayoutChg chg="del">
          <pc:chgData name="Giang Ha" userId="7fefcd09845d888c" providerId="LiveId" clId="{0DBC04A2-5E54-4204-870E-6C49C8AB7A76}" dt="2024-10-30T00:32:37.160" v="10" actId="47"/>
          <pc:sldLayoutMkLst>
            <pc:docMk/>
            <pc:sldMasterMk cId="0" sldId="2147483683"/>
            <pc:sldLayoutMk cId="0" sldId="2147483680"/>
          </pc:sldLayoutMkLst>
        </pc:sldLayoutChg>
        <pc:sldLayoutChg chg="del">
          <pc:chgData name="Giang Ha" userId="7fefcd09845d888c" providerId="LiveId" clId="{0DBC04A2-5E54-4204-870E-6C49C8AB7A76}" dt="2024-10-30T00:32:35.782" v="9" actId="2696"/>
          <pc:sldLayoutMkLst>
            <pc:docMk/>
            <pc:sldMasterMk cId="0" sldId="2147483683"/>
            <pc:sldLayoutMk cId="0" sldId="21474836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632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50556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Data Structure and</a:t>
            </a:r>
            <a:endParaRPr/>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  my presentation</a:t>
            </a:r>
            <a:endParaRPr/>
          </a:p>
        </p:txBody>
      </p:sp>
      <p:sp>
        <p:nvSpPr>
          <p:cNvPr id="164" name="Google Shape;164;p38"/>
          <p:cNvSpPr txBox="1">
            <a:spLocks noGrp="1"/>
          </p:cNvSpPr>
          <p:nvPr>
            <p:ph type="ctrTitle"/>
          </p:nvPr>
        </p:nvSpPr>
        <p:spPr>
          <a:xfrm>
            <a:off x="2941650" y="2733859"/>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Algorithm</a:t>
            </a:r>
            <a:endParaRPr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0" name="Google Shape;195;p41">
            <a:extLst>
              <a:ext uri="{FF2B5EF4-FFF2-40B4-BE49-F238E27FC236}">
                <a16:creationId xmlns:a16="http://schemas.microsoft.com/office/drawing/2014/main" id="{899BC85E-876C-4BD7-9B82-C48355F01A95}"/>
              </a:ext>
            </a:extLst>
          </p:cNvPr>
          <p:cNvSpPr txBox="1">
            <a:spLocks noGrp="1"/>
          </p:cNvSpPr>
          <p:nvPr>
            <p:ph type="subTitle" idx="1"/>
          </p:nvPr>
        </p:nvSpPr>
        <p:spPr>
          <a:xfrm>
            <a:off x="257851" y="196870"/>
            <a:ext cx="4028398" cy="62924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a:solidFill>
                  <a:srgbClr val="FFC000"/>
                </a:solidFill>
              </a:rPr>
              <a:t>Compare different between Stack and Queue</a:t>
            </a:r>
          </a:p>
        </p:txBody>
      </p:sp>
      <p:graphicFrame>
        <p:nvGraphicFramePr>
          <p:cNvPr id="2" name="Table 2">
            <a:extLst>
              <a:ext uri="{FF2B5EF4-FFF2-40B4-BE49-F238E27FC236}">
                <a16:creationId xmlns:a16="http://schemas.microsoft.com/office/drawing/2014/main" id="{0AC31451-7D31-4BAD-8255-3F173E2F094B}"/>
              </a:ext>
            </a:extLst>
          </p:cNvPr>
          <p:cNvGraphicFramePr>
            <a:graphicFrameLocks noGrp="1"/>
          </p:cNvGraphicFramePr>
          <p:nvPr>
            <p:extLst>
              <p:ext uri="{D42A27DB-BD31-4B8C-83A1-F6EECF244321}">
                <p14:modId xmlns:p14="http://schemas.microsoft.com/office/powerpoint/2010/main" val="4132399037"/>
              </p:ext>
            </p:extLst>
          </p:nvPr>
        </p:nvGraphicFramePr>
        <p:xfrm>
          <a:off x="1331119" y="1239836"/>
          <a:ext cx="6305550" cy="3151452"/>
        </p:xfrm>
        <a:graphic>
          <a:graphicData uri="http://schemas.openxmlformats.org/drawingml/2006/table">
            <a:tbl>
              <a:tblPr firstRow="1" bandRow="1">
                <a:tableStyleId>{B87B7C4A-1B76-490C-A714-9D3372AE10AF}</a:tableStyleId>
              </a:tblPr>
              <a:tblGrid>
                <a:gridCol w="2101850">
                  <a:extLst>
                    <a:ext uri="{9D8B030D-6E8A-4147-A177-3AD203B41FA5}">
                      <a16:colId xmlns:a16="http://schemas.microsoft.com/office/drawing/2014/main" val="3238075537"/>
                    </a:ext>
                  </a:extLst>
                </a:gridCol>
                <a:gridCol w="2101850">
                  <a:extLst>
                    <a:ext uri="{9D8B030D-6E8A-4147-A177-3AD203B41FA5}">
                      <a16:colId xmlns:a16="http://schemas.microsoft.com/office/drawing/2014/main" val="396331940"/>
                    </a:ext>
                  </a:extLst>
                </a:gridCol>
                <a:gridCol w="2101850">
                  <a:extLst>
                    <a:ext uri="{9D8B030D-6E8A-4147-A177-3AD203B41FA5}">
                      <a16:colId xmlns:a16="http://schemas.microsoft.com/office/drawing/2014/main" val="1537475089"/>
                    </a:ext>
                  </a:extLst>
                </a:gridCol>
              </a:tblGrid>
              <a:tr h="432726">
                <a:tc>
                  <a:txBody>
                    <a:bodyPr/>
                    <a:lstStyle/>
                    <a:p>
                      <a:r>
                        <a:rPr lang="en-US">
                          <a:solidFill>
                            <a:schemeClr val="bg1"/>
                          </a:solidFill>
                        </a:rPr>
                        <a:t>Feature</a:t>
                      </a:r>
                    </a:p>
                  </a:txBody>
                  <a:tcPr/>
                </a:tc>
                <a:tc>
                  <a:txBody>
                    <a:bodyPr/>
                    <a:lstStyle/>
                    <a:p>
                      <a:r>
                        <a:rPr lang="en-US">
                          <a:solidFill>
                            <a:schemeClr val="bg1"/>
                          </a:solidFill>
                        </a:rPr>
                        <a:t>Stack</a:t>
                      </a:r>
                    </a:p>
                  </a:txBody>
                  <a:tcPr/>
                </a:tc>
                <a:tc>
                  <a:txBody>
                    <a:bodyPr/>
                    <a:lstStyle/>
                    <a:p>
                      <a:r>
                        <a:rPr lang="en-US">
                          <a:solidFill>
                            <a:schemeClr val="bg1"/>
                          </a:solidFill>
                        </a:rPr>
                        <a:t>Queue</a:t>
                      </a:r>
                    </a:p>
                  </a:txBody>
                  <a:tcPr/>
                </a:tc>
                <a:extLst>
                  <a:ext uri="{0D108BD9-81ED-4DB2-BD59-A6C34878D82A}">
                    <a16:rowId xmlns:a16="http://schemas.microsoft.com/office/drawing/2014/main" val="912828706"/>
                  </a:ext>
                </a:extLst>
              </a:tr>
              <a:tr h="432726">
                <a:tc>
                  <a:txBody>
                    <a:bodyPr/>
                    <a:lstStyle/>
                    <a:p>
                      <a:r>
                        <a:rPr lang="en-US" b="1">
                          <a:solidFill>
                            <a:schemeClr val="bg1"/>
                          </a:solidFill>
                        </a:rPr>
                        <a:t>Order Principle</a:t>
                      </a:r>
                      <a:endParaRPr lang="en-US">
                        <a:solidFill>
                          <a:schemeClr val="bg1"/>
                        </a:solidFill>
                      </a:endParaRPr>
                    </a:p>
                  </a:txBody>
                  <a:tcPr anchor="ctr"/>
                </a:tc>
                <a:tc>
                  <a:txBody>
                    <a:bodyPr/>
                    <a:lstStyle/>
                    <a:p>
                      <a:r>
                        <a:rPr lang="en-US">
                          <a:solidFill>
                            <a:schemeClr val="bg1"/>
                          </a:solidFill>
                        </a:rPr>
                        <a:t>LIFO (Last In, First Out)</a:t>
                      </a:r>
                    </a:p>
                  </a:txBody>
                  <a:tcPr anchor="ctr"/>
                </a:tc>
                <a:tc>
                  <a:txBody>
                    <a:bodyPr/>
                    <a:lstStyle/>
                    <a:p>
                      <a:r>
                        <a:rPr lang="en-US">
                          <a:solidFill>
                            <a:schemeClr val="bg1"/>
                          </a:solidFill>
                        </a:rPr>
                        <a:t>FIFO (First In, First Out)</a:t>
                      </a:r>
                    </a:p>
                  </a:txBody>
                  <a:tcPr anchor="ctr"/>
                </a:tc>
                <a:extLst>
                  <a:ext uri="{0D108BD9-81ED-4DB2-BD59-A6C34878D82A}">
                    <a16:rowId xmlns:a16="http://schemas.microsoft.com/office/drawing/2014/main" val="3729360576"/>
                  </a:ext>
                </a:extLst>
              </a:tr>
              <a:tr h="432726">
                <a:tc>
                  <a:txBody>
                    <a:bodyPr/>
                    <a:lstStyle/>
                    <a:p>
                      <a:r>
                        <a:rPr lang="en-US" b="1">
                          <a:solidFill>
                            <a:schemeClr val="bg1"/>
                          </a:solidFill>
                        </a:rPr>
                        <a:t>Primary Operations</a:t>
                      </a:r>
                      <a:endParaRPr lang="en-US">
                        <a:solidFill>
                          <a:schemeClr val="bg1"/>
                        </a:solidFill>
                      </a:endParaRPr>
                    </a:p>
                  </a:txBody>
                  <a:tcPr anchor="ctr"/>
                </a:tc>
                <a:tc>
                  <a:txBody>
                    <a:bodyPr/>
                    <a:lstStyle/>
                    <a:p>
                      <a:r>
                        <a:rPr lang="en-US">
                          <a:solidFill>
                            <a:schemeClr val="bg1"/>
                          </a:solidFill>
                        </a:rPr>
                        <a:t>Push (add item), Pop (remove item)</a:t>
                      </a:r>
                    </a:p>
                  </a:txBody>
                  <a:tcPr anchor="ctr"/>
                </a:tc>
                <a:tc>
                  <a:txBody>
                    <a:bodyPr/>
                    <a:lstStyle/>
                    <a:p>
                      <a:r>
                        <a:rPr lang="pt-BR">
                          <a:solidFill>
                            <a:schemeClr val="bg1"/>
                          </a:solidFill>
                        </a:rPr>
                        <a:t>Enqueue (add item), Dequeue (remove item)</a:t>
                      </a:r>
                    </a:p>
                  </a:txBody>
                  <a:tcPr anchor="ctr"/>
                </a:tc>
                <a:extLst>
                  <a:ext uri="{0D108BD9-81ED-4DB2-BD59-A6C34878D82A}">
                    <a16:rowId xmlns:a16="http://schemas.microsoft.com/office/drawing/2014/main" val="3194247092"/>
                  </a:ext>
                </a:extLst>
              </a:tr>
              <a:tr h="432726">
                <a:tc>
                  <a:txBody>
                    <a:bodyPr/>
                    <a:lstStyle/>
                    <a:p>
                      <a:r>
                        <a:rPr lang="en-US" b="1">
                          <a:solidFill>
                            <a:schemeClr val="bg1"/>
                          </a:solidFill>
                        </a:rPr>
                        <a:t>Usage Example</a:t>
                      </a:r>
                      <a:endParaRPr lang="en-US">
                        <a:solidFill>
                          <a:schemeClr val="bg1"/>
                        </a:solidFill>
                      </a:endParaRPr>
                    </a:p>
                  </a:txBody>
                  <a:tcPr anchor="ctr"/>
                </a:tc>
                <a:tc>
                  <a:txBody>
                    <a:bodyPr/>
                    <a:lstStyle/>
                    <a:p>
                      <a:r>
                        <a:rPr lang="en-US">
                          <a:solidFill>
                            <a:schemeClr val="bg1"/>
                          </a:solidFill>
                        </a:rPr>
                        <a:t>Function call stack, Undo operations</a:t>
                      </a:r>
                    </a:p>
                  </a:txBody>
                  <a:tcPr anchor="ctr"/>
                </a:tc>
                <a:tc>
                  <a:txBody>
                    <a:bodyPr/>
                    <a:lstStyle/>
                    <a:p>
                      <a:r>
                        <a:rPr lang="en-US">
                          <a:solidFill>
                            <a:schemeClr val="bg1"/>
                          </a:solidFill>
                        </a:rPr>
                        <a:t>Task scheduling, Printer queues</a:t>
                      </a:r>
                    </a:p>
                  </a:txBody>
                  <a:tcPr anchor="ctr"/>
                </a:tc>
                <a:extLst>
                  <a:ext uri="{0D108BD9-81ED-4DB2-BD59-A6C34878D82A}">
                    <a16:rowId xmlns:a16="http://schemas.microsoft.com/office/drawing/2014/main" val="909163759"/>
                  </a:ext>
                </a:extLst>
              </a:tr>
              <a:tr h="432726">
                <a:tc>
                  <a:txBody>
                    <a:bodyPr/>
                    <a:lstStyle/>
                    <a:p>
                      <a:r>
                        <a:rPr lang="en-US" b="1">
                          <a:solidFill>
                            <a:schemeClr val="bg1"/>
                          </a:solidFill>
                        </a:rPr>
                        <a:t>Access Pattern</a:t>
                      </a:r>
                      <a:endParaRPr lang="en-US">
                        <a:solidFill>
                          <a:schemeClr val="bg1"/>
                        </a:solidFill>
                      </a:endParaRPr>
                    </a:p>
                  </a:txBody>
                  <a:tcPr anchor="ctr"/>
                </a:tc>
                <a:tc>
                  <a:txBody>
                    <a:bodyPr/>
                    <a:lstStyle/>
                    <a:p>
                      <a:r>
                        <a:rPr lang="en-US">
                          <a:solidFill>
                            <a:schemeClr val="bg1"/>
                          </a:solidFill>
                        </a:rPr>
                        <a:t>Only the last added item is accessible</a:t>
                      </a:r>
                    </a:p>
                  </a:txBody>
                  <a:tcPr anchor="ctr"/>
                </a:tc>
                <a:tc>
                  <a:txBody>
                    <a:bodyPr/>
                    <a:lstStyle/>
                    <a:p>
                      <a:r>
                        <a:rPr lang="en-US">
                          <a:solidFill>
                            <a:schemeClr val="bg1"/>
                          </a:solidFill>
                        </a:rPr>
                        <a:t>Only the first added item is accessible</a:t>
                      </a:r>
                    </a:p>
                  </a:txBody>
                  <a:tcPr anchor="ctr"/>
                </a:tc>
                <a:extLst>
                  <a:ext uri="{0D108BD9-81ED-4DB2-BD59-A6C34878D82A}">
                    <a16:rowId xmlns:a16="http://schemas.microsoft.com/office/drawing/2014/main" val="4248361512"/>
                  </a:ext>
                </a:extLst>
              </a:tr>
              <a:tr h="432726">
                <a:tc>
                  <a:txBody>
                    <a:bodyPr/>
                    <a:lstStyle/>
                    <a:p>
                      <a:r>
                        <a:rPr lang="en-US" b="1">
                          <a:solidFill>
                            <a:schemeClr val="bg1"/>
                          </a:solidFill>
                        </a:rPr>
                        <a:t>Real-Life Analogy</a:t>
                      </a:r>
                      <a:endParaRPr lang="en-US">
                        <a:solidFill>
                          <a:schemeClr val="bg1"/>
                        </a:solidFill>
                      </a:endParaRPr>
                    </a:p>
                  </a:txBody>
                  <a:tcPr anchor="ctr"/>
                </a:tc>
                <a:tc>
                  <a:txBody>
                    <a:bodyPr/>
                    <a:lstStyle/>
                    <a:p>
                      <a:r>
                        <a:rPr lang="en-US">
                          <a:solidFill>
                            <a:schemeClr val="bg1"/>
                          </a:solidFill>
                        </a:rPr>
                        <a:t>A stack of plates; you remove the top one first</a:t>
                      </a:r>
                    </a:p>
                  </a:txBody>
                  <a:tcPr anchor="ctr"/>
                </a:tc>
                <a:tc>
                  <a:txBody>
                    <a:bodyPr/>
                    <a:lstStyle/>
                    <a:p>
                      <a:r>
                        <a:rPr lang="en-US">
                          <a:solidFill>
                            <a:schemeClr val="bg1"/>
                          </a:solidFill>
                        </a:rPr>
                        <a:t>A line at a ticket counter; first person served first</a:t>
                      </a:r>
                    </a:p>
                  </a:txBody>
                  <a:tcPr anchor="ctr"/>
                </a:tc>
                <a:extLst>
                  <a:ext uri="{0D108BD9-81ED-4DB2-BD59-A6C34878D82A}">
                    <a16:rowId xmlns:a16="http://schemas.microsoft.com/office/drawing/2014/main" val="130116786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14" name="TextBox 13">
            <a:extLst>
              <a:ext uri="{FF2B5EF4-FFF2-40B4-BE49-F238E27FC236}">
                <a16:creationId xmlns:a16="http://schemas.microsoft.com/office/drawing/2014/main" id="{A7954E85-A931-43D8-8DA3-E3387D630534}"/>
              </a:ext>
            </a:extLst>
          </p:cNvPr>
          <p:cNvSpPr txBox="1"/>
          <p:nvPr/>
        </p:nvSpPr>
        <p:spPr>
          <a:xfrm>
            <a:off x="231458" y="294264"/>
            <a:ext cx="4572000" cy="954107"/>
          </a:xfrm>
          <a:prstGeom prst="rect">
            <a:avLst/>
          </a:prstGeom>
          <a:noFill/>
        </p:spPr>
        <p:txBody>
          <a:bodyPr wrap="square">
            <a:spAutoFit/>
          </a:bodyPr>
          <a:lstStyle/>
          <a:p>
            <a:pPr marL="283464" marR="0" indent="-283464" algn="l" rtl="0">
              <a:spcBef>
                <a:spcPts val="0"/>
              </a:spcBef>
              <a:spcAft>
                <a:spcPts val="0"/>
              </a:spcAft>
              <a:buClr>
                <a:schemeClr val="lt1"/>
              </a:buClr>
              <a:buSzPts val="1400"/>
              <a:buFont typeface="Wingdings" panose="05000000000000000000" pitchFamily="2" charset="2"/>
              <a:buChar char="§"/>
            </a:pPr>
            <a:r>
              <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rPr>
              <a:t>There are several ways to implement Stack and Queue, each with its own advantages. </a:t>
            </a:r>
          </a:p>
          <a:p>
            <a:pPr marL="283464" marR="0" indent="-283464" algn="l" rtl="0">
              <a:spcBef>
                <a:spcPts val="0"/>
              </a:spcBef>
              <a:spcAft>
                <a:spcPts val="0"/>
              </a:spcAft>
              <a:buClr>
                <a:schemeClr val="lt1"/>
              </a:buClr>
              <a:buSzPts val="1400"/>
              <a:buFont typeface="Wingdings" panose="05000000000000000000" pitchFamily="2" charset="2"/>
              <a:buChar char="§"/>
            </a:pPr>
            <a:endParaRPr lang="en-US">
              <a:solidFill>
                <a:srgbClr val="FFC000"/>
              </a:solidFill>
              <a:latin typeface="Montserrat" panose="00000500000000000000" pitchFamily="2" charset="0"/>
            </a:endParaRPr>
          </a:p>
          <a:p>
            <a:pPr marR="0" algn="l" rtl="0">
              <a:spcBef>
                <a:spcPts val="0"/>
              </a:spcBef>
              <a:spcAft>
                <a:spcPts val="0"/>
              </a:spcAft>
              <a:buClr>
                <a:schemeClr val="lt1"/>
              </a:buClr>
              <a:buSzPts val="1400"/>
            </a:pPr>
            <a:r>
              <a:rPr lang="en-US" sz="1400">
                <a:solidFill>
                  <a:srgbClr val="FFC000"/>
                </a:solidFill>
                <a:effectLst/>
              </a:rPr>
              <a:t>- Stack Implementations</a:t>
            </a:r>
          </a:p>
        </p:txBody>
      </p:sp>
      <p:sp>
        <p:nvSpPr>
          <p:cNvPr id="16" name="TextBox 15">
            <a:extLst>
              <a:ext uri="{FF2B5EF4-FFF2-40B4-BE49-F238E27FC236}">
                <a16:creationId xmlns:a16="http://schemas.microsoft.com/office/drawing/2014/main" id="{718E6DB7-4536-421B-8F40-2BAB201DC65E}"/>
              </a:ext>
            </a:extLst>
          </p:cNvPr>
          <p:cNvSpPr txBox="1"/>
          <p:nvPr/>
        </p:nvSpPr>
        <p:spPr>
          <a:xfrm>
            <a:off x="1100137" y="1309806"/>
            <a:ext cx="6129338" cy="3539430"/>
          </a:xfrm>
          <a:prstGeom prst="rect">
            <a:avLst/>
          </a:prstGeom>
          <a:noFill/>
        </p:spPr>
        <p:txBody>
          <a:bodyPr wrap="square">
            <a:spAutoFit/>
          </a:bodyPr>
          <a:lstStyle/>
          <a:p>
            <a:r>
              <a:rPr lang="en-US">
                <a:solidFill>
                  <a:schemeClr val="bg1"/>
                </a:solidFill>
              </a:rPr>
              <a:t>Array-Based Stack:</a:t>
            </a:r>
          </a:p>
          <a:p>
            <a:pPr marL="285750" indent="-285750">
              <a:buClr>
                <a:schemeClr val="bg1"/>
              </a:buClr>
              <a:buFont typeface="Arial" panose="020B0604020202020204" pitchFamily="34" charset="0"/>
              <a:buChar char="•"/>
            </a:pPr>
            <a:r>
              <a:rPr lang="en-US">
                <a:solidFill>
                  <a:schemeClr val="bg1"/>
                </a:solidFill>
              </a:rPr>
              <a:t>Uses a fixed-size array.</a:t>
            </a:r>
          </a:p>
          <a:p>
            <a:pPr marL="285750" indent="-285750">
              <a:buClr>
                <a:schemeClr val="bg1"/>
              </a:buClr>
              <a:buFont typeface="Arial" panose="020B0604020202020204" pitchFamily="34" charset="0"/>
              <a:buChar char="•"/>
            </a:pPr>
            <a:r>
              <a:rPr lang="en-US">
                <a:solidFill>
                  <a:schemeClr val="bg1"/>
                </a:solidFill>
              </a:rPr>
              <a:t>Simple and efficient for small, fixed-size stacks.</a:t>
            </a:r>
          </a:p>
          <a:p>
            <a:pPr marL="285750" indent="-285750">
              <a:buClr>
                <a:schemeClr val="bg1"/>
              </a:buClr>
              <a:buFont typeface="Arial" panose="020B0604020202020204" pitchFamily="34" charset="0"/>
              <a:buChar char="•"/>
            </a:pPr>
            <a:r>
              <a:rPr lang="en-US">
                <a:solidFill>
                  <a:schemeClr val="bg1"/>
                </a:solidFill>
              </a:rPr>
              <a:t>Limitation: If the array is full, it needs resizing or an overflow occurs.</a:t>
            </a:r>
          </a:p>
          <a:p>
            <a:r>
              <a:rPr lang="en-US">
                <a:solidFill>
                  <a:schemeClr val="bg1"/>
                </a:solidFill>
              </a:rPr>
              <a:t>Dynamic Array Stack:</a:t>
            </a:r>
          </a:p>
          <a:p>
            <a:pPr marL="285750" indent="-285750">
              <a:buClr>
                <a:schemeClr val="bg1"/>
              </a:buClr>
              <a:buFont typeface="Arial" panose="020B0604020202020204" pitchFamily="34" charset="0"/>
              <a:buChar char="•"/>
            </a:pPr>
            <a:r>
              <a:rPr lang="en-US">
                <a:solidFill>
                  <a:schemeClr val="bg1"/>
                </a:solidFill>
              </a:rPr>
              <a:t>Uses a resizable array (e.g., </a:t>
            </a:r>
            <a:r>
              <a:rPr lang="en-US" err="1">
                <a:solidFill>
                  <a:schemeClr val="bg1"/>
                </a:solidFill>
              </a:rPr>
              <a:t>ArrayList</a:t>
            </a:r>
            <a:r>
              <a:rPr lang="en-US">
                <a:solidFill>
                  <a:schemeClr val="bg1"/>
                </a:solidFill>
              </a:rPr>
              <a:t> in Java, Vector in C++).</a:t>
            </a:r>
          </a:p>
          <a:p>
            <a:pPr marL="285750" indent="-285750">
              <a:buClr>
                <a:schemeClr val="bg1"/>
              </a:buClr>
              <a:buFont typeface="Arial" panose="020B0604020202020204" pitchFamily="34" charset="0"/>
              <a:buChar char="•"/>
            </a:pPr>
            <a:r>
              <a:rPr lang="en-US">
                <a:solidFill>
                  <a:schemeClr val="bg1"/>
                </a:solidFill>
              </a:rPr>
              <a:t>Allows the stack to grow as needed.</a:t>
            </a:r>
          </a:p>
          <a:p>
            <a:pPr marL="285750" indent="-285750">
              <a:buClr>
                <a:schemeClr val="bg1"/>
              </a:buClr>
              <a:buFont typeface="Arial" panose="020B0604020202020204" pitchFamily="34" charset="0"/>
              <a:buChar char="•"/>
            </a:pPr>
            <a:r>
              <a:rPr lang="en-US">
                <a:solidFill>
                  <a:schemeClr val="bg1"/>
                </a:solidFill>
              </a:rPr>
              <a:t>Overhead: Resizing may involve costly memory reallocations.</a:t>
            </a:r>
          </a:p>
          <a:p>
            <a:r>
              <a:rPr lang="en-US">
                <a:solidFill>
                  <a:schemeClr val="bg1"/>
                </a:solidFill>
              </a:rPr>
              <a:t>Linked List Stack:</a:t>
            </a:r>
          </a:p>
          <a:p>
            <a:pPr marL="285750" indent="-285750">
              <a:buClr>
                <a:schemeClr val="bg1"/>
              </a:buClr>
              <a:buFont typeface="Arial" panose="020B0604020202020204" pitchFamily="34" charset="0"/>
              <a:buChar char="•"/>
            </a:pPr>
            <a:r>
              <a:rPr lang="en-US">
                <a:solidFill>
                  <a:schemeClr val="bg1"/>
                </a:solidFill>
              </a:rPr>
              <a:t>Uses a linked list where each node points to the next.</a:t>
            </a:r>
          </a:p>
          <a:p>
            <a:pPr marL="285750" indent="-285750">
              <a:buClr>
                <a:schemeClr val="bg1"/>
              </a:buClr>
              <a:buFont typeface="Arial" panose="020B0604020202020204" pitchFamily="34" charset="0"/>
              <a:buChar char="•"/>
            </a:pPr>
            <a:r>
              <a:rPr lang="en-US">
                <a:solidFill>
                  <a:schemeClr val="bg1"/>
                </a:solidFill>
              </a:rPr>
              <a:t>No fixed size, so it can grow dynamically.</a:t>
            </a:r>
          </a:p>
          <a:p>
            <a:pPr marL="285750" indent="-285750">
              <a:buClr>
                <a:schemeClr val="bg1"/>
              </a:buClr>
              <a:buFont typeface="Arial" panose="020B0604020202020204" pitchFamily="34" charset="0"/>
              <a:buChar char="•"/>
            </a:pPr>
            <a:r>
              <a:rPr lang="en-US">
                <a:solidFill>
                  <a:schemeClr val="bg1"/>
                </a:solidFill>
              </a:rPr>
              <a:t>Efficient for memory usage, as it only allocates memory as needed.</a:t>
            </a:r>
          </a:p>
          <a:p>
            <a:r>
              <a:rPr lang="en-US">
                <a:solidFill>
                  <a:schemeClr val="bg1"/>
                </a:solidFill>
              </a:rPr>
              <a:t>Two-Stack Implementation:</a:t>
            </a:r>
          </a:p>
          <a:p>
            <a:pPr marL="285750" indent="-285750">
              <a:buClr>
                <a:schemeClr val="bg1"/>
              </a:buClr>
              <a:buFont typeface="Arial" panose="020B0604020202020204" pitchFamily="34" charset="0"/>
              <a:buChar char="•"/>
            </a:pPr>
            <a:r>
              <a:rPr lang="en-US">
                <a:solidFill>
                  <a:schemeClr val="bg1"/>
                </a:solidFill>
              </a:rPr>
              <a:t>Often used to implement advanced operations.</a:t>
            </a:r>
          </a:p>
          <a:p>
            <a:pPr marL="285750" indent="-285750">
              <a:buClr>
                <a:schemeClr val="bg1"/>
              </a:buClr>
              <a:buFont typeface="Arial" panose="020B0604020202020204" pitchFamily="34" charset="0"/>
              <a:buChar char="•"/>
            </a:pPr>
            <a:r>
              <a:rPr lang="en-US">
                <a:solidFill>
                  <a:schemeClr val="bg1"/>
                </a:solidFill>
              </a:rPr>
              <a:t>For instance, two stacks can be used to simulate queue operations by managing elements between the two stacks.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6" name="TextBox 5">
            <a:extLst>
              <a:ext uri="{FF2B5EF4-FFF2-40B4-BE49-F238E27FC236}">
                <a16:creationId xmlns:a16="http://schemas.microsoft.com/office/drawing/2014/main" id="{300D87E4-E246-4CF6-BCA9-8C6179913A88}"/>
              </a:ext>
            </a:extLst>
          </p:cNvPr>
          <p:cNvSpPr txBox="1"/>
          <p:nvPr/>
        </p:nvSpPr>
        <p:spPr>
          <a:xfrm>
            <a:off x="231458" y="294264"/>
            <a:ext cx="4572000" cy="954107"/>
          </a:xfrm>
          <a:prstGeom prst="rect">
            <a:avLst/>
          </a:prstGeom>
          <a:noFill/>
        </p:spPr>
        <p:txBody>
          <a:bodyPr wrap="square">
            <a:spAutoFit/>
          </a:bodyPr>
          <a:lstStyle/>
          <a:p>
            <a:pPr marL="283464" marR="0" indent="-283464" algn="l" rtl="0">
              <a:spcBef>
                <a:spcPts val="0"/>
              </a:spcBef>
              <a:spcAft>
                <a:spcPts val="0"/>
              </a:spcAft>
              <a:buClr>
                <a:schemeClr val="lt1"/>
              </a:buClr>
              <a:buSzPts val="1400"/>
              <a:buFont typeface="Wingdings" panose="05000000000000000000" pitchFamily="2" charset="2"/>
              <a:buChar char="§"/>
            </a:pPr>
            <a:r>
              <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rPr>
              <a:t>There are several ways to implement Stack and Queue, each with its own advantages.</a:t>
            </a:r>
          </a:p>
          <a:p>
            <a:pPr marL="283464" marR="0" indent="-283464" algn="l" rtl="0">
              <a:spcBef>
                <a:spcPts val="0"/>
              </a:spcBef>
              <a:spcAft>
                <a:spcPts val="0"/>
              </a:spcAft>
              <a:buClr>
                <a:schemeClr val="lt1"/>
              </a:buClr>
              <a:buSzPts val="1400"/>
              <a:buFont typeface="Wingdings" panose="05000000000000000000" pitchFamily="2" charset="2"/>
              <a:buChar char="§"/>
            </a:pPr>
            <a:endPar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endParaRPr>
          </a:p>
          <a:p>
            <a:pPr marR="0" algn="l" rtl="0">
              <a:spcBef>
                <a:spcPts val="0"/>
              </a:spcBef>
              <a:spcAft>
                <a:spcPts val="0"/>
              </a:spcAft>
              <a:buClr>
                <a:schemeClr val="lt1"/>
              </a:buClr>
              <a:buSzPts val="1400"/>
            </a:pPr>
            <a:r>
              <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rPr>
              <a:t>- Queue Implementations</a:t>
            </a:r>
            <a:r>
              <a:rPr lang="en-US">
                <a:solidFill>
                  <a:srgbClr val="FFC000"/>
                </a:solidFill>
                <a:latin typeface="Montserrat" panose="00000500000000000000" pitchFamily="2" charset="0"/>
                <a:ea typeface="Montserrat" panose="00000500000000000000" pitchFamily="2" charset="0"/>
                <a:cs typeface="Montserrat" panose="00000500000000000000" pitchFamily="2" charset="0"/>
              </a:rPr>
              <a:t>:</a:t>
            </a:r>
            <a:r>
              <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rPr>
              <a:t> </a:t>
            </a:r>
            <a:endParaRPr lang="en-US" sz="1400">
              <a:solidFill>
                <a:srgbClr val="FFC000"/>
              </a:solidFill>
              <a:effectLst/>
            </a:endParaRPr>
          </a:p>
        </p:txBody>
      </p:sp>
      <p:sp>
        <p:nvSpPr>
          <p:cNvPr id="7" name="TextBox 6">
            <a:extLst>
              <a:ext uri="{FF2B5EF4-FFF2-40B4-BE49-F238E27FC236}">
                <a16:creationId xmlns:a16="http://schemas.microsoft.com/office/drawing/2014/main" id="{55193FB9-E048-4CB8-AA25-3088B2A2668A}"/>
              </a:ext>
            </a:extLst>
          </p:cNvPr>
          <p:cNvSpPr txBox="1"/>
          <p:nvPr/>
        </p:nvSpPr>
        <p:spPr>
          <a:xfrm>
            <a:off x="1121568" y="1390948"/>
            <a:ext cx="6129338" cy="3323987"/>
          </a:xfrm>
          <a:prstGeom prst="rect">
            <a:avLst/>
          </a:prstGeom>
          <a:noFill/>
        </p:spPr>
        <p:txBody>
          <a:bodyPr wrap="square">
            <a:spAutoFit/>
          </a:bodyPr>
          <a:lstStyle/>
          <a:p>
            <a:r>
              <a:rPr lang="en-US">
                <a:solidFill>
                  <a:schemeClr val="bg1"/>
                </a:solidFill>
              </a:rPr>
              <a:t>Array-Based Queue:</a:t>
            </a:r>
          </a:p>
          <a:p>
            <a:pPr marL="285750" indent="-285750">
              <a:buClr>
                <a:schemeClr val="bg1"/>
              </a:buClr>
              <a:buFont typeface="Arial" panose="020B0604020202020204" pitchFamily="34" charset="0"/>
              <a:buChar char="•"/>
            </a:pPr>
            <a:r>
              <a:rPr lang="en-US">
                <a:solidFill>
                  <a:schemeClr val="bg1"/>
                </a:solidFill>
              </a:rPr>
              <a:t>Uses a fixed-size array, with two pointers for the front and rear.</a:t>
            </a:r>
          </a:p>
          <a:p>
            <a:pPr marL="285750" indent="-285750">
              <a:buClr>
                <a:schemeClr val="bg1"/>
              </a:buClr>
              <a:buFont typeface="Arial" panose="020B0604020202020204" pitchFamily="34" charset="0"/>
              <a:buChar char="•"/>
            </a:pPr>
            <a:r>
              <a:rPr lang="en-US">
                <a:solidFill>
                  <a:schemeClr val="bg1"/>
                </a:solidFill>
              </a:rPr>
              <a:t>When the array is full, a circular queue or resizing is needed.</a:t>
            </a:r>
          </a:p>
          <a:p>
            <a:pPr marL="285750" indent="-285750">
              <a:buClr>
                <a:schemeClr val="bg1"/>
              </a:buClr>
              <a:buFont typeface="Arial" panose="020B0604020202020204" pitchFamily="34" charset="0"/>
              <a:buChar char="•"/>
            </a:pPr>
            <a:r>
              <a:rPr lang="en-US">
                <a:solidFill>
                  <a:schemeClr val="bg1"/>
                </a:solidFill>
              </a:rPr>
              <a:t>Suitable for fixed-size applications.</a:t>
            </a:r>
          </a:p>
          <a:p>
            <a:r>
              <a:rPr lang="en-US">
                <a:solidFill>
                  <a:schemeClr val="bg1"/>
                </a:solidFill>
              </a:rPr>
              <a:t>Circular Queue:</a:t>
            </a:r>
          </a:p>
          <a:p>
            <a:pPr marL="285750" indent="-285750">
              <a:buClr>
                <a:schemeClr val="bg1"/>
              </a:buClr>
              <a:buFont typeface="Arial" panose="020B0604020202020204" pitchFamily="34" charset="0"/>
              <a:buChar char="•"/>
            </a:pPr>
            <a:r>
              <a:rPr lang="en-US">
                <a:solidFill>
                  <a:schemeClr val="bg1"/>
                </a:solidFill>
              </a:rPr>
              <a:t>Uses an array and wraps around when reaching the end.</a:t>
            </a:r>
          </a:p>
          <a:p>
            <a:pPr marL="285750" indent="-285750">
              <a:buClr>
                <a:schemeClr val="bg1"/>
              </a:buClr>
              <a:buFont typeface="Arial" panose="020B0604020202020204" pitchFamily="34" charset="0"/>
              <a:buChar char="•"/>
            </a:pPr>
            <a:r>
              <a:rPr lang="en-US">
                <a:solidFill>
                  <a:schemeClr val="bg1"/>
                </a:solidFill>
              </a:rPr>
              <a:t>Allows better utilization of array space without resizing.</a:t>
            </a:r>
          </a:p>
          <a:p>
            <a:pPr marL="285750" indent="-285750">
              <a:buClr>
                <a:schemeClr val="bg1"/>
              </a:buClr>
              <a:buFont typeface="Arial" panose="020B0604020202020204" pitchFamily="34" charset="0"/>
              <a:buChar char="•"/>
            </a:pPr>
            <a:r>
              <a:rPr lang="en-US">
                <a:solidFill>
                  <a:schemeClr val="bg1"/>
                </a:solidFill>
              </a:rPr>
              <a:t>Efficient for queues that repeatedly add and remove items.</a:t>
            </a:r>
          </a:p>
          <a:p>
            <a:r>
              <a:rPr lang="en-US">
                <a:solidFill>
                  <a:schemeClr val="bg1"/>
                </a:solidFill>
              </a:rPr>
              <a:t>Dynamic Array Queue:</a:t>
            </a:r>
          </a:p>
          <a:p>
            <a:pPr marL="285750" indent="-285750">
              <a:buClr>
                <a:schemeClr val="bg1"/>
              </a:buClr>
              <a:buFont typeface="Arial" panose="020B0604020202020204" pitchFamily="34" charset="0"/>
              <a:buChar char="•"/>
            </a:pPr>
            <a:r>
              <a:rPr lang="en-US">
                <a:solidFill>
                  <a:schemeClr val="bg1"/>
                </a:solidFill>
              </a:rPr>
              <a:t>Uses a resizable array to allow the queue to grow.</a:t>
            </a:r>
          </a:p>
          <a:p>
            <a:pPr marL="285750" indent="-285750">
              <a:buClr>
                <a:schemeClr val="bg1"/>
              </a:buClr>
              <a:buFont typeface="Arial" panose="020B0604020202020204" pitchFamily="34" charset="0"/>
              <a:buChar char="•"/>
            </a:pPr>
            <a:r>
              <a:rPr lang="en-US">
                <a:solidFill>
                  <a:schemeClr val="bg1"/>
                </a:solidFill>
              </a:rPr>
              <a:t>Overhead: Requires memory reallocation and shifting of elements.</a:t>
            </a:r>
          </a:p>
          <a:p>
            <a:r>
              <a:rPr lang="en-US">
                <a:solidFill>
                  <a:schemeClr val="bg1"/>
                </a:solidFill>
              </a:rPr>
              <a:t>Linked List Queue:</a:t>
            </a:r>
          </a:p>
          <a:p>
            <a:pPr marL="285750" indent="-285750">
              <a:buClr>
                <a:schemeClr val="bg1"/>
              </a:buClr>
              <a:buFont typeface="Arial" panose="020B0604020202020204" pitchFamily="34" charset="0"/>
              <a:buChar char="•"/>
            </a:pPr>
            <a:r>
              <a:rPr lang="en-US">
                <a:solidFill>
                  <a:schemeClr val="bg1"/>
                </a:solidFill>
              </a:rPr>
              <a:t>Uses a linked list where each node represents an element.</a:t>
            </a:r>
          </a:p>
          <a:p>
            <a:pPr marL="285750" indent="-285750">
              <a:buClr>
                <a:schemeClr val="bg1"/>
              </a:buClr>
              <a:buFont typeface="Arial" panose="020B0604020202020204" pitchFamily="34" charset="0"/>
              <a:buChar char="•"/>
            </a:pPr>
            <a:r>
              <a:rPr lang="en-US">
                <a:solidFill>
                  <a:schemeClr val="bg1"/>
                </a:solidFill>
              </a:rPr>
              <a:t>No fixed size, so it can dynamically grow as needed.</a:t>
            </a:r>
          </a:p>
          <a:p>
            <a:pPr marL="285750" indent="-285750">
              <a:buClr>
                <a:schemeClr val="bg1"/>
              </a:buClr>
              <a:buFont typeface="Arial" panose="020B0604020202020204" pitchFamily="34" charset="0"/>
              <a:buChar char="•"/>
            </a:pPr>
            <a:r>
              <a:rPr lang="en-US">
                <a:solidFill>
                  <a:schemeClr val="bg1"/>
                </a:solidFill>
              </a:rPr>
              <a:t>Suitable for queues where memory flexibility is preferred.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12" name="Google Shape;195;p41">
            <a:extLst>
              <a:ext uri="{FF2B5EF4-FFF2-40B4-BE49-F238E27FC236}">
                <a16:creationId xmlns:a16="http://schemas.microsoft.com/office/drawing/2014/main" id="{0D09D1C6-17A3-44DB-B850-F191C904F402}"/>
              </a:ext>
            </a:extLst>
          </p:cNvPr>
          <p:cNvSpPr txBox="1">
            <a:spLocks noGrp="1"/>
          </p:cNvSpPr>
          <p:nvPr>
            <p:ph type="subTitle" idx="1"/>
          </p:nvPr>
        </p:nvSpPr>
        <p:spPr>
          <a:xfrm>
            <a:off x="4036891" y="689640"/>
            <a:ext cx="4714202" cy="417616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solidFill>
                  <a:schemeClr val="bg1"/>
                </a:solidFill>
              </a:rPr>
              <a:t>dequeue(): Removes and returns the element at the front of the queue.</a:t>
            </a:r>
          </a:p>
          <a:p>
            <a:pPr marL="285750" lvl="0" indent="-285750" algn="l" rtl="0">
              <a:spcBef>
                <a:spcPts val="0"/>
              </a:spcBef>
              <a:spcAft>
                <a:spcPts val="0"/>
              </a:spcAft>
              <a:buFont typeface="Arial" panose="020B0604020202020204" pitchFamily="34" charset="0"/>
              <a:buChar char="•"/>
            </a:pPr>
            <a:r>
              <a:rPr lang="en-US">
                <a:solidFill>
                  <a:schemeClr val="bg1"/>
                </a:solidFill>
              </a:rPr>
              <a:t>Check for Empty: Throws an exception if the queue is empty.</a:t>
            </a:r>
          </a:p>
          <a:p>
            <a:pPr marL="285750" lvl="0" indent="-285750" algn="l" rtl="0">
              <a:spcBef>
                <a:spcPts val="0"/>
              </a:spcBef>
              <a:spcAft>
                <a:spcPts val="0"/>
              </a:spcAft>
              <a:buFont typeface="Arial" panose="020B0604020202020204" pitchFamily="34" charset="0"/>
              <a:buChar char="•"/>
            </a:pPr>
            <a:r>
              <a:rPr lang="en-US">
                <a:solidFill>
                  <a:schemeClr val="bg1"/>
                </a:solidFill>
              </a:rPr>
              <a:t>Get Data: Stores the value at the front position.</a:t>
            </a:r>
          </a:p>
          <a:p>
            <a:pPr marL="285750" lvl="0" indent="-285750" algn="l" rtl="0">
              <a:spcBef>
                <a:spcPts val="0"/>
              </a:spcBef>
              <a:spcAft>
                <a:spcPts val="0"/>
              </a:spcAft>
              <a:buFont typeface="Arial" panose="020B0604020202020204" pitchFamily="34" charset="0"/>
              <a:buChar char="•"/>
            </a:pPr>
            <a:r>
              <a:rPr lang="en-US">
                <a:solidFill>
                  <a:schemeClr val="bg1"/>
                </a:solidFill>
              </a:rPr>
              <a:t>Update Index: Moves the front to the next position, using modulo to return to the front of the array when needed.</a:t>
            </a:r>
          </a:p>
          <a:p>
            <a:pPr marL="285750" lvl="0" indent="-285750" algn="l" rtl="0">
              <a:spcBef>
                <a:spcPts val="0"/>
              </a:spcBef>
              <a:spcAft>
                <a:spcPts val="0"/>
              </a:spcAft>
              <a:buFont typeface="Arial" panose="020B0604020202020204" pitchFamily="34" charset="0"/>
              <a:buChar char="•"/>
            </a:pPr>
            <a:r>
              <a:rPr lang="en-US">
                <a:solidFill>
                  <a:schemeClr val="bg1"/>
                </a:solidFill>
              </a:rPr>
              <a:t>Decrease Size: Decreases the size after deletion.</a:t>
            </a:r>
          </a:p>
          <a:p>
            <a:pPr marL="285750" lvl="0" indent="-285750" algn="l" rtl="0">
              <a:spcBef>
                <a:spcPts val="0"/>
              </a:spcBef>
              <a:spcAft>
                <a:spcPts val="0"/>
              </a:spcAft>
              <a:buFont typeface="Arial" panose="020B0604020202020204" pitchFamily="34" charset="0"/>
              <a:buChar char="•"/>
            </a:pPr>
            <a:r>
              <a:rPr lang="en-US">
                <a:solidFill>
                  <a:schemeClr val="bg1"/>
                </a:solidFill>
              </a:rPr>
              <a:t>peek(): Returns the element at the front of the queue without removing it.</a:t>
            </a:r>
          </a:p>
          <a:p>
            <a:pPr marL="285750" lvl="0" indent="-285750" algn="l" rtl="0">
              <a:spcBef>
                <a:spcPts val="0"/>
              </a:spcBef>
              <a:spcAft>
                <a:spcPts val="0"/>
              </a:spcAft>
              <a:buFont typeface="Arial" panose="020B0604020202020204" pitchFamily="34" charset="0"/>
              <a:buChar char="•"/>
            </a:pPr>
            <a:r>
              <a:rPr lang="en-US">
                <a:solidFill>
                  <a:schemeClr val="bg1"/>
                </a:solidFill>
              </a:rPr>
              <a:t>Check for Empty: Throws an exception if the queue is empty.</a:t>
            </a:r>
          </a:p>
          <a:p>
            <a:pPr marL="285750" lvl="0" indent="-285750" algn="l" rtl="0">
              <a:spcBef>
                <a:spcPts val="0"/>
              </a:spcBef>
              <a:spcAft>
                <a:spcPts val="0"/>
              </a:spcAft>
              <a:buFont typeface="Arial" panose="020B0604020202020204" pitchFamily="34" charset="0"/>
              <a:buChar char="•"/>
            </a:pPr>
            <a:r>
              <a:rPr lang="en-US" err="1">
                <a:solidFill>
                  <a:schemeClr val="bg1"/>
                </a:solidFill>
              </a:rPr>
              <a:t>isEmpty</a:t>
            </a:r>
            <a:r>
              <a:rPr lang="en-US">
                <a:solidFill>
                  <a:schemeClr val="bg1"/>
                </a:solidFill>
              </a:rPr>
              <a:t>(): Checks if the queue is empty.</a:t>
            </a:r>
          </a:p>
          <a:p>
            <a:pPr marL="285750" lvl="0" indent="-285750" algn="l" rtl="0">
              <a:spcBef>
                <a:spcPts val="0"/>
              </a:spcBef>
              <a:spcAft>
                <a:spcPts val="0"/>
              </a:spcAft>
              <a:buFont typeface="Arial" panose="020B0604020202020204" pitchFamily="34" charset="0"/>
              <a:buChar char="•"/>
            </a:pPr>
            <a:r>
              <a:rPr lang="en-US">
                <a:solidFill>
                  <a:schemeClr val="bg1"/>
                </a:solidFill>
              </a:rPr>
              <a:t>Returns: A </a:t>
            </a:r>
            <a:r>
              <a:rPr lang="en-US" err="1">
                <a:solidFill>
                  <a:schemeClr val="bg1"/>
                </a:solidFill>
              </a:rPr>
              <a:t>boolean</a:t>
            </a:r>
            <a:r>
              <a:rPr lang="en-US">
                <a:solidFill>
                  <a:schemeClr val="bg1"/>
                </a:solidFill>
              </a:rPr>
              <a:t> value based on the size.</a:t>
            </a:r>
          </a:p>
          <a:p>
            <a:pPr marL="285750" lvl="0" indent="-285750" algn="l" rtl="0">
              <a:spcBef>
                <a:spcPts val="0"/>
              </a:spcBef>
              <a:spcAft>
                <a:spcPts val="0"/>
              </a:spcAft>
              <a:buFont typeface="Arial" panose="020B0604020202020204" pitchFamily="34" charset="0"/>
              <a:buChar char="•"/>
            </a:pPr>
            <a:r>
              <a:rPr lang="en-US" err="1">
                <a:solidFill>
                  <a:schemeClr val="bg1"/>
                </a:solidFill>
              </a:rPr>
              <a:t>getSize</a:t>
            </a:r>
            <a:r>
              <a:rPr lang="en-US">
                <a:solidFill>
                  <a:schemeClr val="bg1"/>
                </a:solidFill>
              </a:rPr>
              <a:t>(): Returns the number of elements currently in the queue.</a:t>
            </a:r>
          </a:p>
        </p:txBody>
      </p:sp>
      <p:sp>
        <p:nvSpPr>
          <p:cNvPr id="3" name="Rectangle 2">
            <a:extLst>
              <a:ext uri="{FF2B5EF4-FFF2-40B4-BE49-F238E27FC236}">
                <a16:creationId xmlns:a16="http://schemas.microsoft.com/office/drawing/2014/main" id="{3940EE02-810F-4538-8EB7-DC0D670CB90E}"/>
              </a:ext>
            </a:extLst>
          </p:cNvPr>
          <p:cNvSpPr>
            <a:spLocks noChangeArrowheads="1"/>
          </p:cNvSpPr>
          <p:nvPr/>
        </p:nvSpPr>
        <p:spPr bwMode="auto">
          <a:xfrm>
            <a:off x="164305" y="650081"/>
            <a:ext cx="3579019" cy="15465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CF8E6D"/>
                </a:solidFill>
                <a:effectLst/>
                <a:latin typeface="JetBrains Mono"/>
              </a:rPr>
              <a:t>public int </a:t>
            </a:r>
            <a:r>
              <a:rPr kumimoji="0" lang="en-US" altLang="en-US" sz="1050" b="0" i="0" u="none" strike="noStrike" cap="none" normalizeH="0" baseline="0">
                <a:ln>
                  <a:noFill/>
                </a:ln>
                <a:solidFill>
                  <a:srgbClr val="56A8F5"/>
                </a:solidFill>
                <a:effectLst/>
                <a:latin typeface="JetBrains Mono"/>
              </a:rPr>
              <a:t>dequeue</a:t>
            </a:r>
            <a:r>
              <a:rPr kumimoji="0" lang="en-US" altLang="en-US" sz="1050" b="0" i="0" u="none" strike="noStrike" cap="none" normalizeH="0" baseline="0">
                <a:ln>
                  <a:noFill/>
                </a:ln>
                <a:solidFill>
                  <a:srgbClr val="BCBEC4"/>
                </a:solidFill>
                <a:effectLst/>
                <a:latin typeface="JetBrains Mono"/>
              </a:rPr>
              <a:t>() {</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F8E6D"/>
                </a:solidFill>
                <a:effectLst/>
                <a:latin typeface="JetBrains Mono"/>
              </a:rPr>
              <a:t>if </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err="1">
                <a:ln>
                  <a:noFill/>
                </a:ln>
                <a:solidFill>
                  <a:srgbClr val="BCBEC4"/>
                </a:solidFill>
                <a:effectLst/>
                <a:latin typeface="JetBrains Mono"/>
              </a:rPr>
              <a:t>isEmpty</a:t>
            </a:r>
            <a:r>
              <a:rPr kumimoji="0" lang="en-US" altLang="en-US" sz="1050" b="0" i="0" u="none" strike="noStrike" cap="none" normalizeH="0" baseline="0">
                <a:ln>
                  <a:noFill/>
                </a:ln>
                <a:solidFill>
                  <a:srgbClr val="BCBEC4"/>
                </a:solidFill>
                <a:effectLst/>
                <a:latin typeface="JetBrains Mono"/>
              </a:rPr>
              <a:t>()) {</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F8E6D"/>
                </a:solidFill>
                <a:effectLst/>
                <a:latin typeface="JetBrains Mono"/>
              </a:rPr>
              <a:t>throw new </a:t>
            </a:r>
            <a:r>
              <a:rPr kumimoji="0" lang="en-US" altLang="en-US" sz="1050" b="0" i="0" u="none" strike="noStrike" cap="none" normalizeH="0" baseline="0" err="1">
                <a:ln>
                  <a:noFill/>
                </a:ln>
                <a:solidFill>
                  <a:srgbClr val="BCBEC4"/>
                </a:solidFill>
                <a:effectLst/>
                <a:latin typeface="JetBrains Mono"/>
              </a:rPr>
              <a:t>IllegalStateException</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a:ln>
                  <a:noFill/>
                </a:ln>
                <a:solidFill>
                  <a:srgbClr val="6AAB73"/>
                </a:solidFill>
                <a:effectLst/>
                <a:latin typeface="JetBrains Mono"/>
              </a:rPr>
              <a:t>"Queue is empty"</a:t>
            </a:r>
            <a:r>
              <a:rPr kumimoji="0" lang="en-US" altLang="en-US" sz="1050" b="0" i="0" u="none" strike="noStrike" cap="none" normalizeH="0" baseline="0">
                <a:ln>
                  <a:noFill/>
                </a:ln>
                <a:solidFill>
                  <a:srgbClr val="BCBEC4"/>
                </a:solidFill>
                <a:effectLst/>
                <a:latin typeface="JetBrains Mono"/>
              </a:rPr>
              <a:t>);</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F8E6D"/>
                </a:solidFill>
                <a:effectLst/>
                <a:latin typeface="JetBrains Mono"/>
              </a:rPr>
              <a:t>int </a:t>
            </a:r>
            <a:r>
              <a:rPr kumimoji="0" lang="en-US" altLang="en-US" sz="1050" b="0" i="0" u="none" strike="noStrike" cap="none" normalizeH="0" baseline="0">
                <a:ln>
                  <a:noFill/>
                </a:ln>
                <a:solidFill>
                  <a:srgbClr val="BCBEC4"/>
                </a:solidFill>
                <a:effectLst/>
                <a:latin typeface="JetBrains Mono"/>
              </a:rPr>
              <a:t>data = </a:t>
            </a:r>
            <a:r>
              <a:rPr kumimoji="0" lang="en-US" altLang="en-US" sz="1050" b="0" i="0" u="none" strike="noStrike" cap="none" normalizeH="0" baseline="0">
                <a:ln>
                  <a:noFill/>
                </a:ln>
                <a:solidFill>
                  <a:srgbClr val="C77DBB"/>
                </a:solidFill>
                <a:effectLst/>
                <a:latin typeface="JetBrains Mono"/>
              </a:rPr>
              <a:t>queue</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a:ln>
                  <a:noFill/>
                </a:ln>
                <a:solidFill>
                  <a:srgbClr val="C77DBB"/>
                </a:solidFill>
                <a:effectLst/>
                <a:latin typeface="JetBrains Mono"/>
              </a:rPr>
              <a:t>front</a:t>
            </a:r>
            <a:r>
              <a:rPr kumimoji="0" lang="en-US" altLang="en-US" sz="1050" b="0" i="0" u="none" strike="noStrike" cap="none" normalizeH="0" baseline="0">
                <a:ln>
                  <a:noFill/>
                </a:ln>
                <a:solidFill>
                  <a:srgbClr val="BCBEC4"/>
                </a:solidFill>
                <a:effectLst/>
                <a:latin typeface="JetBrains Mono"/>
              </a:rPr>
              <a:t>];</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77DBB"/>
                </a:solidFill>
                <a:effectLst/>
                <a:latin typeface="JetBrains Mono"/>
              </a:rPr>
              <a:t>front </a:t>
            </a: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77DBB"/>
                </a:solidFill>
                <a:effectLst/>
                <a:latin typeface="JetBrains Mono"/>
              </a:rPr>
              <a:t>front </a:t>
            </a: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2AACB8"/>
                </a:solidFill>
                <a:effectLst/>
                <a:latin typeface="JetBrains Mono"/>
              </a:rPr>
              <a:t>1</a:t>
            </a:r>
            <a:r>
              <a:rPr kumimoji="0" lang="en-US" altLang="en-US" sz="1050" b="0" i="0" u="none" strike="noStrike" cap="none" normalizeH="0" baseline="0">
                <a:ln>
                  <a:noFill/>
                </a:ln>
                <a:solidFill>
                  <a:srgbClr val="BCBEC4"/>
                </a:solidFill>
                <a:effectLst/>
                <a:latin typeface="JetBrains Mono"/>
              </a:rPr>
              <a:t>) % </a:t>
            </a:r>
            <a:r>
              <a:rPr kumimoji="0" lang="en-US" altLang="en-US" sz="1050" b="0" i="0" u="none" strike="noStrike" cap="none" normalizeH="0" baseline="0">
                <a:ln>
                  <a:noFill/>
                </a:ln>
                <a:solidFill>
                  <a:srgbClr val="C77DBB"/>
                </a:solidFill>
                <a:effectLst/>
                <a:latin typeface="JetBrains Mono"/>
              </a:rPr>
              <a:t>capacity</a:t>
            </a:r>
            <a:r>
              <a:rPr kumimoji="0" lang="en-US" altLang="en-US" sz="1050" b="0" i="0" u="none" strike="noStrike" cap="none" normalizeH="0" baseline="0">
                <a:ln>
                  <a:noFill/>
                </a:ln>
                <a:solidFill>
                  <a:srgbClr val="BCBEC4"/>
                </a:solidFill>
                <a:effectLst/>
                <a:latin typeface="JetBrains Mono"/>
              </a:rPr>
              <a:t>;</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77DBB"/>
                </a:solidFill>
                <a:effectLst/>
                <a:latin typeface="JetBrains Mono"/>
              </a:rPr>
              <a:t>size</a:t>
            </a:r>
            <a:r>
              <a:rPr kumimoji="0" lang="en-US" altLang="en-US" sz="1050" b="0" i="0" u="none" strike="noStrike" cap="none" normalizeH="0" baseline="0">
                <a:ln>
                  <a:noFill/>
                </a:ln>
                <a:solidFill>
                  <a:srgbClr val="BCBEC4"/>
                </a:solidFill>
                <a:effectLst/>
                <a:latin typeface="JetBrains Mono"/>
              </a:rPr>
              <a:t>--;</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F8E6D"/>
                </a:solidFill>
                <a:effectLst/>
                <a:latin typeface="JetBrains Mono"/>
              </a:rPr>
              <a:t>return </a:t>
            </a:r>
            <a:r>
              <a:rPr kumimoji="0" lang="en-US" altLang="en-US" sz="1050" b="0" i="0" u="none" strike="noStrike" cap="none" normalizeH="0" baseline="0">
                <a:ln>
                  <a:noFill/>
                </a:ln>
                <a:solidFill>
                  <a:srgbClr val="BCBEC4"/>
                </a:solidFill>
                <a:effectLst/>
                <a:latin typeface="JetBrains Mono"/>
              </a:rPr>
              <a:t>data;</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A31F84-E1AB-4AB0-BDAA-8B2F4C72686D}"/>
              </a:ext>
            </a:extLst>
          </p:cNvPr>
          <p:cNvSpPr>
            <a:spLocks noChangeArrowheads="1"/>
          </p:cNvSpPr>
          <p:nvPr/>
        </p:nvSpPr>
        <p:spPr bwMode="auto">
          <a:xfrm>
            <a:off x="164305" y="2403589"/>
            <a:ext cx="3579019" cy="24622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CF8E6D"/>
                </a:solidFill>
                <a:effectLst/>
                <a:latin typeface="JetBrains Mono"/>
              </a:rPr>
              <a:t>public int </a:t>
            </a:r>
            <a:r>
              <a:rPr kumimoji="0" lang="en-US" altLang="en-US" sz="1100" b="0" i="0" u="none" strike="noStrike" cap="none" normalizeH="0" baseline="0">
                <a:ln>
                  <a:noFill/>
                </a:ln>
                <a:solidFill>
                  <a:srgbClr val="56A8F5"/>
                </a:solidFill>
                <a:effectLst/>
                <a:latin typeface="JetBrains Mono"/>
              </a:rPr>
              <a:t>peek</a:t>
            </a: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if </a:t>
            </a:r>
            <a:r>
              <a:rPr kumimoji="0" lang="en-US" altLang="en-US" sz="1100" b="0" i="0" u="none" strike="noStrike" cap="none" normalizeH="0" baseline="0">
                <a:ln>
                  <a:noFill/>
                </a:ln>
                <a:solidFill>
                  <a:srgbClr val="BCBEC4"/>
                </a:solidFill>
                <a:effectLst/>
                <a:latin typeface="JetBrains Mono"/>
              </a:rPr>
              <a:t>(</a:t>
            </a:r>
            <a:r>
              <a:rPr kumimoji="0" lang="en-US" altLang="en-US" sz="1100" b="0" i="0" u="none" strike="noStrike" cap="none" normalizeH="0" baseline="0" err="1">
                <a:ln>
                  <a:noFill/>
                </a:ln>
                <a:solidFill>
                  <a:srgbClr val="BCBEC4"/>
                </a:solidFill>
                <a:effectLst/>
                <a:latin typeface="JetBrains Mono"/>
              </a:rPr>
              <a:t>isEmpty</a:t>
            </a: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throw new </a:t>
            </a:r>
            <a:r>
              <a:rPr kumimoji="0" lang="en-US" altLang="en-US" sz="1100" b="0" i="0" u="none" strike="noStrike" cap="none" normalizeH="0" baseline="0" err="1">
                <a:ln>
                  <a:noFill/>
                </a:ln>
                <a:solidFill>
                  <a:srgbClr val="BCBEC4"/>
                </a:solidFill>
                <a:effectLst/>
                <a:latin typeface="JetBrains Mono"/>
              </a:rPr>
              <a:t>IllegalStateException</a:t>
            </a:r>
            <a:r>
              <a:rPr kumimoji="0" lang="en-US" altLang="en-US" sz="1100" b="0" i="0" u="none" strike="noStrike" cap="none" normalizeH="0" baseline="0">
                <a:ln>
                  <a:noFill/>
                </a:ln>
                <a:solidFill>
                  <a:srgbClr val="BCBEC4"/>
                </a:solidFill>
                <a:effectLst/>
                <a:latin typeface="JetBrains Mono"/>
              </a:rPr>
              <a:t>(</a:t>
            </a:r>
            <a:r>
              <a:rPr kumimoji="0" lang="en-US" altLang="en-US" sz="1100" b="0" i="0" u="none" strike="noStrike" cap="none" normalizeH="0" baseline="0">
                <a:ln>
                  <a:noFill/>
                </a:ln>
                <a:solidFill>
                  <a:srgbClr val="6AAB73"/>
                </a:solidFill>
                <a:effectLst/>
                <a:latin typeface="JetBrains Mono"/>
              </a:rPr>
              <a:t>"Queue is empty"</a:t>
            </a: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return </a:t>
            </a:r>
            <a:r>
              <a:rPr kumimoji="0" lang="en-US" altLang="en-US" sz="1100" b="0" i="0" u="none" strike="noStrike" cap="none" normalizeH="0" baseline="0">
                <a:ln>
                  <a:noFill/>
                </a:ln>
                <a:solidFill>
                  <a:srgbClr val="C77DBB"/>
                </a:solidFill>
                <a:effectLst/>
                <a:latin typeface="JetBrains Mono"/>
              </a:rPr>
              <a:t>queue</a:t>
            </a:r>
            <a:r>
              <a:rPr kumimoji="0" lang="en-US" altLang="en-US" sz="1100" b="0" i="0" u="none" strike="noStrike" cap="none" normalizeH="0" baseline="0">
                <a:ln>
                  <a:noFill/>
                </a:ln>
                <a:solidFill>
                  <a:srgbClr val="BCBEC4"/>
                </a:solidFill>
                <a:effectLst/>
                <a:latin typeface="JetBrains Mono"/>
              </a:rPr>
              <a:t>[</a:t>
            </a:r>
            <a:r>
              <a:rPr kumimoji="0" lang="en-US" altLang="en-US" sz="1100" b="0" i="0" u="none" strike="noStrike" cap="none" normalizeH="0" baseline="0">
                <a:ln>
                  <a:noFill/>
                </a:ln>
                <a:solidFill>
                  <a:srgbClr val="C77DBB"/>
                </a:solidFill>
                <a:effectLst/>
                <a:latin typeface="JetBrains Mono"/>
              </a:rPr>
              <a:t>front</a:t>
            </a: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CF8E6D"/>
                </a:solidFill>
                <a:effectLst/>
                <a:latin typeface="JetBrains Mono"/>
              </a:rPr>
              <a:t>public </a:t>
            </a:r>
            <a:r>
              <a:rPr kumimoji="0" lang="en-US" altLang="en-US" sz="1100" b="0" i="0" u="none" strike="noStrike" cap="none" normalizeH="0" baseline="0" err="1">
                <a:ln>
                  <a:noFill/>
                </a:ln>
                <a:solidFill>
                  <a:srgbClr val="CF8E6D"/>
                </a:solidFill>
                <a:effectLst/>
                <a:latin typeface="JetBrains Mono"/>
              </a:rPr>
              <a:t>boolean</a:t>
            </a:r>
            <a:r>
              <a:rPr kumimoji="0" lang="en-US" altLang="en-US" sz="1100" b="0" i="0" u="none" strike="noStrike" cap="none" normalizeH="0" baseline="0">
                <a:ln>
                  <a:noFill/>
                </a:ln>
                <a:solidFill>
                  <a:srgbClr val="CF8E6D"/>
                </a:solidFill>
                <a:effectLst/>
                <a:latin typeface="JetBrains Mono"/>
              </a:rPr>
              <a:t> </a:t>
            </a:r>
            <a:r>
              <a:rPr kumimoji="0" lang="en-US" altLang="en-US" sz="1100" b="0" i="0" u="none" strike="noStrike" cap="none" normalizeH="0" baseline="0" err="1">
                <a:ln>
                  <a:noFill/>
                </a:ln>
                <a:solidFill>
                  <a:srgbClr val="56A8F5"/>
                </a:solidFill>
                <a:effectLst/>
                <a:latin typeface="JetBrains Mono"/>
              </a:rPr>
              <a:t>isEmpty</a:t>
            </a: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return </a:t>
            </a:r>
            <a:r>
              <a:rPr kumimoji="0" lang="en-US" altLang="en-US" sz="1100" b="0" i="0" u="none" strike="noStrike" cap="none" normalizeH="0" baseline="0">
                <a:ln>
                  <a:noFill/>
                </a:ln>
                <a:solidFill>
                  <a:srgbClr val="C77DBB"/>
                </a:solidFill>
                <a:effectLst/>
                <a:latin typeface="JetBrains Mono"/>
              </a:rPr>
              <a:t>size </a:t>
            </a: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2AACB8"/>
                </a:solidFill>
                <a:effectLst/>
                <a:latin typeface="JetBrains Mono"/>
              </a:rPr>
              <a:t>0</a:t>
            </a: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CF8E6D"/>
                </a:solidFill>
                <a:effectLst/>
                <a:latin typeface="JetBrains Mono"/>
              </a:rPr>
              <a:t>public int </a:t>
            </a:r>
            <a:r>
              <a:rPr kumimoji="0" lang="en-US" altLang="en-US" sz="1100" b="0" i="0" u="none" strike="noStrike" cap="none" normalizeH="0" baseline="0" err="1">
                <a:ln>
                  <a:noFill/>
                </a:ln>
                <a:solidFill>
                  <a:srgbClr val="56A8F5"/>
                </a:solidFill>
                <a:effectLst/>
                <a:latin typeface="JetBrains Mono"/>
              </a:rPr>
              <a:t>getSize</a:t>
            </a: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return </a:t>
            </a:r>
            <a:r>
              <a:rPr kumimoji="0" lang="en-US" altLang="en-US" sz="1100" b="0" i="0" u="none" strike="noStrike" cap="none" normalizeH="0" baseline="0">
                <a:ln>
                  <a:noFill/>
                </a:ln>
                <a:solidFill>
                  <a:srgbClr val="C77DBB"/>
                </a:solidFill>
                <a:effectLst/>
                <a:latin typeface="JetBrains Mono"/>
              </a:rPr>
              <a:t>size</a:t>
            </a: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129376" y="414023"/>
            <a:ext cx="5399887" cy="743266"/>
          </a:xfrm>
          <a:prstGeom prst="rect">
            <a:avLst/>
          </a:prstGeom>
        </p:spPr>
        <p:txBody>
          <a:bodyPr spcFirstLastPara="1" wrap="square" lIns="91425" tIns="91425" rIns="91425" bIns="91425" anchor="t" anchorCtr="0">
            <a:noAutofit/>
          </a:bodyPr>
          <a:lstStyle/>
          <a:p>
            <a:r>
              <a:rPr lang="en-US">
                <a:solidFill>
                  <a:srgbClr val="FFC000"/>
                </a:solidFill>
              </a:rPr>
              <a:t>2.Two sorting algorithms. </a:t>
            </a:r>
            <a:endParaRPr/>
          </a:p>
        </p:txBody>
      </p:sp>
      <p:cxnSp>
        <p:nvCxnSpPr>
          <p:cNvPr id="260" name="Google Shape;260;p47"/>
          <p:cNvCxnSpPr>
            <a:cxnSpLocks/>
          </p:cNvCxnSpPr>
          <p:nvPr/>
        </p:nvCxnSpPr>
        <p:spPr>
          <a:xfrm>
            <a:off x="317540" y="414022"/>
            <a:ext cx="4704516" cy="1"/>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AEFC1D80-07D0-4870-8FAF-8D4C167F6A19}"/>
              </a:ext>
            </a:extLst>
          </p:cNvPr>
          <p:cNvSpPr txBox="1"/>
          <p:nvPr/>
        </p:nvSpPr>
        <p:spPr>
          <a:xfrm>
            <a:off x="462555" y="1581923"/>
            <a:ext cx="7259838" cy="738664"/>
          </a:xfrm>
          <a:prstGeom prst="rect">
            <a:avLst/>
          </a:prstGeom>
          <a:noFill/>
        </p:spPr>
        <p:txBody>
          <a:bodyPr wrap="square">
            <a:spAutoFit/>
          </a:bodyPr>
          <a:lstStyle/>
          <a:p>
            <a:r>
              <a:rPr lang="en-US">
                <a:solidFill>
                  <a:schemeClr val="bg1"/>
                </a:solidFill>
              </a:rPr>
              <a:t>- Sorting algorithms are methods for rearranging a collection of data (such as a list or array) in ascending or descending order. There are many sorting algorithms, each with its own advantages and disadvantages depending on the use case and data type.</a:t>
            </a:r>
          </a:p>
        </p:txBody>
      </p:sp>
      <p:sp>
        <p:nvSpPr>
          <p:cNvPr id="9" name="TextBox 8">
            <a:extLst>
              <a:ext uri="{FF2B5EF4-FFF2-40B4-BE49-F238E27FC236}">
                <a16:creationId xmlns:a16="http://schemas.microsoft.com/office/drawing/2014/main" id="{AC6629A7-F75A-4F32-9D56-3CE839753D6B}"/>
              </a:ext>
            </a:extLst>
          </p:cNvPr>
          <p:cNvSpPr txBox="1"/>
          <p:nvPr/>
        </p:nvSpPr>
        <p:spPr>
          <a:xfrm>
            <a:off x="548282" y="2602347"/>
            <a:ext cx="5625702" cy="738664"/>
          </a:xfrm>
          <a:prstGeom prst="rect">
            <a:avLst/>
          </a:prstGeom>
          <a:noFill/>
        </p:spPr>
        <p:txBody>
          <a:bodyPr wrap="square">
            <a:spAutoFit/>
          </a:bodyPr>
          <a:lstStyle/>
          <a:p>
            <a:r>
              <a:rPr lang="en-US">
                <a:solidFill>
                  <a:schemeClr val="bg1"/>
                </a:solidFill>
              </a:rPr>
              <a:t>The two sorting algorithms are:</a:t>
            </a:r>
          </a:p>
          <a:p>
            <a:pPr marL="285750" indent="-285750">
              <a:buClr>
                <a:schemeClr val="bg1"/>
              </a:buClr>
              <a:buFont typeface="Arial" panose="020B0604020202020204" pitchFamily="34" charset="0"/>
              <a:buChar char="•"/>
            </a:pPr>
            <a:r>
              <a:rPr lang="en-US">
                <a:solidFill>
                  <a:schemeClr val="bg1"/>
                </a:solidFill>
              </a:rPr>
              <a:t>Bubble Sort</a:t>
            </a:r>
          </a:p>
          <a:p>
            <a:pPr marL="285750" indent="-285750">
              <a:buClr>
                <a:schemeClr val="bg1"/>
              </a:buClr>
              <a:buFont typeface="Arial" panose="020B0604020202020204" pitchFamily="34" charset="0"/>
              <a:buChar char="•"/>
            </a:pPr>
            <a:r>
              <a:rPr lang="en-US">
                <a:solidFill>
                  <a:schemeClr val="bg1"/>
                </a:solidFill>
              </a:rPr>
              <a:t>Selection Sort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322263" y="285749"/>
            <a:ext cx="2837400" cy="5139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Bubble Sort:</a:t>
            </a:r>
            <a:endParaRPr sz="1600"/>
          </a:p>
        </p:txBody>
      </p:sp>
      <p:sp>
        <p:nvSpPr>
          <p:cNvPr id="266" name="Google Shape;266;p48"/>
          <p:cNvSpPr txBox="1">
            <a:spLocks noGrp="1"/>
          </p:cNvSpPr>
          <p:nvPr>
            <p:ph type="body" idx="1"/>
          </p:nvPr>
        </p:nvSpPr>
        <p:spPr>
          <a:xfrm>
            <a:off x="684082" y="2920415"/>
            <a:ext cx="6573968" cy="1364456"/>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sz="1400">
                <a:latin typeface="+mn-lt"/>
              </a:rPr>
              <a:t>Find the smallest (or largest) element and place it at the head of the list, repeat for the remaining elements.</a:t>
            </a:r>
          </a:p>
          <a:p>
            <a:pPr marL="285750" lvl="0" indent="-285750" algn="l" rtl="0">
              <a:spcBef>
                <a:spcPts val="0"/>
              </a:spcBef>
              <a:spcAft>
                <a:spcPts val="1600"/>
              </a:spcAft>
              <a:buFont typeface="Arial" panose="020B0604020202020204" pitchFamily="34" charset="0"/>
              <a:buChar char="•"/>
            </a:pPr>
            <a:r>
              <a:rPr lang="en-US" sz="1400">
                <a:latin typeface="+mn-lt"/>
              </a:rPr>
              <a:t>More efficient than Bubble Sort, but still slow for large datasets.</a:t>
            </a:r>
          </a:p>
          <a:p>
            <a:pPr marL="285750" lvl="0" indent="-285750" algn="l" rtl="0">
              <a:spcBef>
                <a:spcPts val="0"/>
              </a:spcBef>
              <a:spcAft>
                <a:spcPts val="1600"/>
              </a:spcAft>
              <a:buFont typeface="Arial" panose="020B0604020202020204" pitchFamily="34" charset="0"/>
              <a:buChar char="•"/>
            </a:pPr>
            <a:r>
              <a:rPr lang="en-US" sz="1400">
                <a:latin typeface="+mn-lt"/>
              </a:rPr>
              <a:t>Complexity: O(n²).</a:t>
            </a:r>
            <a:endParaRPr sz="1400">
              <a:latin typeface="+mn-lt"/>
            </a:endParaRPr>
          </a:p>
        </p:txBody>
      </p:sp>
      <p:sp>
        <p:nvSpPr>
          <p:cNvPr id="5" name="Google Shape;265;p48">
            <a:extLst>
              <a:ext uri="{FF2B5EF4-FFF2-40B4-BE49-F238E27FC236}">
                <a16:creationId xmlns:a16="http://schemas.microsoft.com/office/drawing/2014/main" id="{7357F684-DB74-4758-AB0E-482517BA6BCD}"/>
              </a:ext>
            </a:extLst>
          </p:cNvPr>
          <p:cNvSpPr txBox="1">
            <a:spLocks/>
          </p:cNvSpPr>
          <p:nvPr/>
        </p:nvSpPr>
        <p:spPr>
          <a:xfrm>
            <a:off x="322263" y="2413102"/>
            <a:ext cx="2325687" cy="5139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600"/>
              <a:t>Insertion Sort:</a:t>
            </a:r>
          </a:p>
        </p:txBody>
      </p:sp>
      <p:sp>
        <p:nvSpPr>
          <p:cNvPr id="6" name="Google Shape;266;p48">
            <a:extLst>
              <a:ext uri="{FF2B5EF4-FFF2-40B4-BE49-F238E27FC236}">
                <a16:creationId xmlns:a16="http://schemas.microsoft.com/office/drawing/2014/main" id="{2E467A36-6C54-48AA-94BE-D128C03E6981}"/>
              </a:ext>
            </a:extLst>
          </p:cNvPr>
          <p:cNvSpPr txBox="1">
            <a:spLocks/>
          </p:cNvSpPr>
          <p:nvPr/>
        </p:nvSpPr>
        <p:spPr>
          <a:xfrm flipV="1">
            <a:off x="517524" y="-314325"/>
            <a:ext cx="8562181" cy="1207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1pPr>
            <a:lvl2pPr marL="914400" marR="0" lvl="1"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2pPr>
            <a:lvl3pPr marL="1371600" marR="0" lvl="2"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3pPr>
            <a:lvl4pPr marL="1828800" marR="0" lvl="3"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4pPr>
            <a:lvl5pPr marL="2286000" marR="0" lvl="4"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5pPr>
            <a:lvl6pPr marL="2743200" marR="0" lvl="5"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6pPr>
            <a:lvl7pPr marL="3200400" marR="0" lvl="6"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7pPr>
            <a:lvl8pPr marL="3657600" marR="0" lvl="7"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8pPr>
            <a:lvl9pPr marL="4114800" marR="0" lvl="8" indent="-330200" algn="l" rtl="0">
              <a:lnSpc>
                <a:spcPct val="100000"/>
              </a:lnSpc>
              <a:spcBef>
                <a:spcPts val="1600"/>
              </a:spcBef>
              <a:spcAft>
                <a:spcPts val="160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9pPr>
          </a:lstStyle>
          <a:p>
            <a:pPr marL="0" indent="0">
              <a:spcAft>
                <a:spcPts val="1600"/>
              </a:spcAft>
              <a:buFont typeface="Montserrat"/>
              <a:buNone/>
            </a:pPr>
            <a:endParaRPr lang="en-US" sz="1400"/>
          </a:p>
        </p:txBody>
      </p:sp>
      <p:sp>
        <p:nvSpPr>
          <p:cNvPr id="3" name="Rectangle 2">
            <a:extLst>
              <a:ext uri="{FF2B5EF4-FFF2-40B4-BE49-F238E27FC236}">
                <a16:creationId xmlns:a16="http://schemas.microsoft.com/office/drawing/2014/main" id="{56E27BA8-7995-45A6-8DAF-91A1B6138C67}"/>
              </a:ext>
            </a:extLst>
          </p:cNvPr>
          <p:cNvSpPr>
            <a:spLocks noChangeArrowheads="1"/>
          </p:cNvSpPr>
          <p:nvPr/>
        </p:nvSpPr>
        <p:spPr bwMode="auto">
          <a:xfrm>
            <a:off x="684082" y="839658"/>
            <a:ext cx="6573968" cy="134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bg1"/>
                </a:solidFill>
                <a:effectLst/>
                <a:latin typeface="Arial" panose="020B0604020202020204" pitchFamily="34" charset="0"/>
              </a:rPr>
              <a:t>Compare each pair of adjacent elements and swap them if they are not in the desired order.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bg1"/>
                </a:solidFill>
                <a:effectLst/>
                <a:latin typeface="Arial" panose="020B0604020202020204" pitchFamily="34" charset="0"/>
              </a:rPr>
              <a:t>Simple but slow for large datasets.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bg1"/>
                </a:solidFill>
                <a:effectLst/>
                <a:latin typeface="Arial" panose="020B0604020202020204" pitchFamily="34" charset="0"/>
              </a:rPr>
              <a:t>Complexity: O(n²) in average and worst case.</a:t>
            </a:r>
            <a:endParaRPr lang="en-US" altLang="en-US">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13" name="Google Shape;265;p48">
            <a:extLst>
              <a:ext uri="{FF2B5EF4-FFF2-40B4-BE49-F238E27FC236}">
                <a16:creationId xmlns:a16="http://schemas.microsoft.com/office/drawing/2014/main" id="{A53930B5-49B1-4699-9044-8F6267754AD1}"/>
              </a:ext>
            </a:extLst>
          </p:cNvPr>
          <p:cNvSpPr txBox="1">
            <a:spLocks/>
          </p:cNvSpPr>
          <p:nvPr/>
        </p:nvSpPr>
        <p:spPr>
          <a:xfrm>
            <a:off x="115094" y="154771"/>
            <a:ext cx="3549650" cy="5139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US" sz="1600">
                <a:solidFill>
                  <a:srgbClr val="FFC000"/>
                </a:solidFill>
              </a:rPr>
              <a:t>Demo Code:</a:t>
            </a:r>
          </a:p>
        </p:txBody>
      </p:sp>
      <p:sp>
        <p:nvSpPr>
          <p:cNvPr id="3" name="Rectangle 2">
            <a:extLst>
              <a:ext uri="{FF2B5EF4-FFF2-40B4-BE49-F238E27FC236}">
                <a16:creationId xmlns:a16="http://schemas.microsoft.com/office/drawing/2014/main" id="{567750EB-491E-45D5-94C0-E4E14AC812D8}"/>
              </a:ext>
            </a:extLst>
          </p:cNvPr>
          <p:cNvSpPr>
            <a:spLocks noChangeArrowheads="1"/>
          </p:cNvSpPr>
          <p:nvPr/>
        </p:nvSpPr>
        <p:spPr bwMode="auto">
          <a:xfrm>
            <a:off x="1671637" y="618302"/>
            <a:ext cx="4157663" cy="43704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F8E6D"/>
                </a:solidFill>
                <a:effectLst/>
                <a:latin typeface="JetBrains Mono"/>
              </a:rPr>
              <a:t>package </a:t>
            </a:r>
            <a:r>
              <a:rPr kumimoji="0" lang="en-US" altLang="en-US" sz="1000" b="0" i="0" u="none" strike="noStrike" cap="none" normalizeH="0" baseline="0" err="1">
                <a:ln>
                  <a:noFill/>
                </a:ln>
                <a:solidFill>
                  <a:srgbClr val="BCBEC4"/>
                </a:solidFill>
                <a:effectLst/>
                <a:latin typeface="JetBrains Mono"/>
              </a:rPr>
              <a:t>DemoCode</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7A7E85"/>
                </a:solidFill>
                <a:effectLst/>
                <a:latin typeface="JetBrains Mono"/>
              </a:rPr>
              <a:t>//Insertion sort</a:t>
            </a:r>
            <a:br>
              <a:rPr kumimoji="0" lang="en-US" altLang="en-US" sz="1000" b="0" i="0" u="none" strike="noStrike" cap="none" normalizeH="0" baseline="0">
                <a:ln>
                  <a:noFill/>
                </a:ln>
                <a:solidFill>
                  <a:srgbClr val="7A7E85"/>
                </a:solidFill>
                <a:effectLst/>
                <a:latin typeface="JetBrains Mono"/>
              </a:rPr>
            </a:br>
            <a:r>
              <a:rPr kumimoji="0" lang="en-US" altLang="en-US" sz="1000" b="0" i="0" u="none" strike="noStrike" cap="none" normalizeH="0" baseline="0">
                <a:ln>
                  <a:noFill/>
                </a:ln>
                <a:solidFill>
                  <a:srgbClr val="CF8E6D"/>
                </a:solidFill>
                <a:effectLst/>
                <a:latin typeface="JetBrains Mono"/>
              </a:rPr>
              <a:t>public class </a:t>
            </a:r>
            <a:r>
              <a:rPr kumimoji="0" lang="en-US" altLang="en-US" sz="1000" b="0" i="0" u="none" strike="noStrike" cap="none" normalizeH="0" baseline="0">
                <a:ln>
                  <a:noFill/>
                </a:ln>
                <a:solidFill>
                  <a:srgbClr val="BCBEC4"/>
                </a:solidFill>
                <a:effectLst/>
                <a:latin typeface="JetBrains Mono"/>
              </a:rPr>
              <a:t>Main4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public static void </a:t>
            </a:r>
            <a:r>
              <a:rPr kumimoji="0" lang="en-US" altLang="en-US" sz="1000" b="0" i="0" u="none" strike="noStrike" cap="none" normalizeH="0" baseline="0">
                <a:ln>
                  <a:noFill/>
                </a:ln>
                <a:solidFill>
                  <a:srgbClr val="56A8F5"/>
                </a:solidFill>
                <a:effectLst/>
                <a:latin typeface="JetBrains Mono"/>
              </a:rPr>
              <a:t>main</a:t>
            </a:r>
            <a:r>
              <a:rPr kumimoji="0" lang="en-US" altLang="en-US" sz="1000" b="0" i="0" u="none" strike="noStrike" cap="none" normalizeH="0" baseline="0">
                <a:ln>
                  <a:noFill/>
                </a:ln>
                <a:solidFill>
                  <a:srgbClr val="BCBEC4"/>
                </a:solidFill>
                <a:effectLst/>
                <a:latin typeface="JetBrains Mono"/>
              </a:rPr>
              <a:t>(String[] </a:t>
            </a:r>
            <a:r>
              <a:rPr kumimoji="0" lang="en-US" altLang="en-US" sz="1000" b="0" i="0" u="none" strike="noStrike" cap="none" normalizeH="0" baseline="0" err="1">
                <a:ln>
                  <a:noFill/>
                </a:ln>
                <a:solidFill>
                  <a:srgbClr val="BCBEC4"/>
                </a:solidFill>
                <a:effectLst/>
                <a:latin typeface="JetBrains Mono"/>
              </a:rPr>
              <a:t>args</a:t>
            </a: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29</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12</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45</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7</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33</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err="1">
                <a:ln>
                  <a:noFill/>
                </a:ln>
                <a:solidFill>
                  <a:srgbClr val="C77DBB"/>
                </a:solidFill>
                <a:effectLst/>
                <a:latin typeface="JetBrains Mono"/>
              </a:rPr>
              <a:t>length</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.println</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6AAB73"/>
                </a:solidFill>
                <a:effectLst/>
                <a:latin typeface="JetBrains Mono"/>
              </a:rPr>
              <a:t>"Array after sorting"</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num: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a:t>
            </a:r>
            <a:r>
              <a:rPr kumimoji="0" lang="en-US" altLang="en-US" sz="1000" b="0" i="0" u="none" strike="noStrike" cap="none" normalizeH="0" baseline="0">
                <a:ln>
                  <a:noFill/>
                </a:ln>
                <a:solidFill>
                  <a:srgbClr val="BCBEC4"/>
                </a:solidFill>
                <a:effectLst/>
                <a:latin typeface="JetBrains Mono"/>
              </a:rPr>
              <a:t>(num + </a:t>
            </a:r>
            <a:r>
              <a:rPr kumimoji="0" lang="en-US" altLang="en-US" sz="1000" b="0" i="0" u="none" strike="noStrike" cap="none" normalizeH="0" baseline="0">
                <a:ln>
                  <a:noFill/>
                </a:ln>
                <a:solidFill>
                  <a:srgbClr val="6AAB73"/>
                </a:solidFill>
                <a:effectLst/>
                <a:latin typeface="JetBrains Mono"/>
              </a:rPr>
              <a:t>" "</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&lt; n;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key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while </a:t>
            </a:r>
            <a:r>
              <a:rPr kumimoji="0" lang="en-US" altLang="en-US" sz="1000" b="0" i="0" u="none" strike="noStrike" cap="none" normalizeH="0" baseline="0">
                <a:ln>
                  <a:noFill/>
                </a:ln>
                <a:solidFill>
                  <a:srgbClr val="BCBEC4"/>
                </a:solidFill>
                <a:effectLst/>
                <a:latin typeface="JetBrains Mono"/>
              </a:rPr>
              <a:t>(j &gt;= </a:t>
            </a:r>
            <a:r>
              <a:rPr kumimoji="0" lang="en-US" altLang="en-US" sz="1000" b="0" i="0" u="none" strike="noStrike" cap="none" normalizeH="0" baseline="0">
                <a:ln>
                  <a:noFill/>
                </a:ln>
                <a:solidFill>
                  <a:srgbClr val="2AACB8"/>
                </a:solidFill>
                <a:effectLst/>
                <a:latin typeface="JetBrains Mono"/>
              </a:rPr>
              <a:t>0 </a:t>
            </a:r>
            <a:r>
              <a:rPr kumimoji="0" lang="en-US" altLang="en-US" sz="1000" b="0" i="0" u="none" strike="noStrike" cap="none" normalizeH="0" baseline="0">
                <a:ln>
                  <a:noFill/>
                </a:ln>
                <a:solidFill>
                  <a:srgbClr val="BCBEC4"/>
                </a:solidFill>
                <a:effectLst/>
                <a:latin typeface="JetBrains Mono"/>
              </a:rPr>
              <a:t>&amp;&amp;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&gt; key)</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j--;</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 key;</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.println</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CF8E6D"/>
                </a:solidFill>
                <a:effectLst/>
                <a:latin typeface="JetBrains Mono"/>
              </a:rPr>
              <a:t>\</a:t>
            </a:r>
            <a:r>
              <a:rPr kumimoji="0" lang="en-US" altLang="en-US" sz="1000" b="0" i="0" u="none" strike="noStrike" cap="none" normalizeH="0" baseline="0" err="1">
                <a:ln>
                  <a:noFill/>
                </a:ln>
                <a:solidFill>
                  <a:srgbClr val="CF8E6D"/>
                </a:solidFill>
                <a:effectLst/>
                <a:latin typeface="JetBrains Mono"/>
              </a:rPr>
              <a:t>n</a:t>
            </a:r>
            <a:r>
              <a:rPr kumimoji="0" lang="en-US" altLang="en-US" sz="1000" b="0" i="0" u="none" strike="noStrike" cap="none" normalizeH="0" baseline="0" err="1">
                <a:ln>
                  <a:noFill/>
                </a:ln>
                <a:solidFill>
                  <a:srgbClr val="6AAB73"/>
                </a:solidFill>
                <a:effectLst/>
                <a:latin typeface="JetBrains Mono"/>
              </a:rPr>
              <a:t>Array</a:t>
            </a:r>
            <a:r>
              <a:rPr kumimoji="0" lang="en-US" altLang="en-US" sz="1000" b="0" i="0" u="none" strike="noStrike" cap="none" normalizeH="0" baseline="0">
                <a:ln>
                  <a:noFill/>
                </a:ln>
                <a:solidFill>
                  <a:srgbClr val="6AAB73"/>
                </a:solidFill>
                <a:effectLst/>
                <a:latin typeface="JetBrains Mono"/>
              </a:rPr>
              <a:t> after sorting"</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num: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a:t>
            </a:r>
            <a:r>
              <a:rPr kumimoji="0" lang="en-US" altLang="en-US" sz="1000" b="0" i="0" u="none" strike="noStrike" cap="none" normalizeH="0" baseline="0">
                <a:ln>
                  <a:noFill/>
                </a:ln>
                <a:solidFill>
                  <a:srgbClr val="BCBEC4"/>
                </a:solidFill>
                <a:effectLst/>
                <a:latin typeface="JetBrains Mono"/>
              </a:rPr>
              <a:t>(num + </a:t>
            </a:r>
            <a:r>
              <a:rPr kumimoji="0" lang="en-US" altLang="en-US" sz="1000" b="0" i="0" u="none" strike="noStrike" cap="none" normalizeH="0" baseline="0">
                <a:ln>
                  <a:noFill/>
                </a:ln>
                <a:solidFill>
                  <a:srgbClr val="6AAB73"/>
                </a:solidFill>
                <a:effectLst/>
                <a:latin typeface="JetBrains Mono"/>
              </a:rPr>
              <a:t>" "</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a:t>
            </a:r>
            <a:br>
              <a:rPr kumimoji="0" lang="en-US" altLang="en-US" sz="900" b="0" i="0" u="none" strike="noStrike" cap="none" normalizeH="0" baseline="0">
                <a:ln>
                  <a:noFill/>
                </a:ln>
                <a:solidFill>
                  <a:srgbClr val="BCBEC4"/>
                </a:solidFill>
                <a:effectLst/>
                <a:latin typeface="JetBrains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F5899A41-96EA-4B9C-AE01-718F5B1D9ED8}"/>
              </a:ext>
            </a:extLst>
          </p:cNvPr>
          <p:cNvSpPr>
            <a:spLocks noChangeArrowheads="1"/>
          </p:cNvSpPr>
          <p:nvPr/>
        </p:nvSpPr>
        <p:spPr bwMode="auto">
          <a:xfrm>
            <a:off x="6036469" y="4141947"/>
            <a:ext cx="1585912" cy="7386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BCBEC4"/>
                </a:solidFill>
                <a:effectLst/>
                <a:latin typeface="JetBrains Mono"/>
              </a:rPr>
              <a:t>Array after sorting</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2AACB8"/>
                </a:solidFill>
                <a:effectLst/>
                <a:latin typeface="JetBrains Mono"/>
              </a:rPr>
              <a:t>29 12 45 7 33</a:t>
            </a:r>
            <a:br>
              <a:rPr kumimoji="0" lang="en-US" altLang="en-US" sz="1050" b="0" i="0" u="none" strike="noStrike" cap="none" normalizeH="0" baseline="0">
                <a:ln>
                  <a:noFill/>
                </a:ln>
                <a:solidFill>
                  <a:srgbClr val="2AACB8"/>
                </a:solidFill>
                <a:effectLst/>
                <a:latin typeface="JetBrains Mono"/>
              </a:rPr>
            </a:br>
            <a:r>
              <a:rPr kumimoji="0" lang="en-US" altLang="en-US" sz="1050" b="0" i="0" u="none" strike="noStrike" cap="none" normalizeH="0" baseline="0">
                <a:ln>
                  <a:noFill/>
                </a:ln>
                <a:solidFill>
                  <a:srgbClr val="BCBEC4"/>
                </a:solidFill>
                <a:effectLst/>
                <a:latin typeface="JetBrains Mono"/>
              </a:rPr>
              <a:t>Array after sorting</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2AACB8"/>
                </a:solidFill>
                <a:effectLst/>
                <a:latin typeface="JetBrains Mono"/>
              </a:rPr>
              <a:t>7 12 29 33 45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 name="Rectangle 1">
            <a:extLst>
              <a:ext uri="{FF2B5EF4-FFF2-40B4-BE49-F238E27FC236}">
                <a16:creationId xmlns:a16="http://schemas.microsoft.com/office/drawing/2014/main" id="{C1ABD173-7D08-42B3-A2A6-692CFF80E7FF}"/>
              </a:ext>
            </a:extLst>
          </p:cNvPr>
          <p:cNvSpPr>
            <a:spLocks noChangeArrowheads="1"/>
          </p:cNvSpPr>
          <p:nvPr/>
        </p:nvSpPr>
        <p:spPr bwMode="auto">
          <a:xfrm>
            <a:off x="1950244" y="668716"/>
            <a:ext cx="3786188" cy="4209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F8E6D"/>
                </a:solidFill>
                <a:effectLst/>
                <a:latin typeface="JetBrains Mono"/>
              </a:rPr>
              <a:t>package </a:t>
            </a:r>
            <a:r>
              <a:rPr kumimoji="0" lang="en-US" altLang="en-US" sz="1000" b="0" i="0" u="none" strike="noStrike" cap="none" normalizeH="0" baseline="0" err="1">
                <a:ln>
                  <a:noFill/>
                </a:ln>
                <a:solidFill>
                  <a:srgbClr val="BCBEC4"/>
                </a:solidFill>
                <a:effectLst/>
                <a:latin typeface="JetBrains Mono"/>
              </a:rPr>
              <a:t>DemoCode</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7A7E85"/>
                </a:solidFill>
                <a:effectLst/>
                <a:latin typeface="JetBrains Mono"/>
              </a:rPr>
              <a:t>//Bubble sort</a:t>
            </a:r>
            <a:br>
              <a:rPr kumimoji="0" lang="en-US" altLang="en-US" sz="1000" b="0" i="0" u="none" strike="noStrike" cap="none" normalizeH="0" baseline="0">
                <a:ln>
                  <a:noFill/>
                </a:ln>
                <a:solidFill>
                  <a:srgbClr val="7A7E85"/>
                </a:solidFill>
                <a:effectLst/>
                <a:latin typeface="JetBrains Mono"/>
              </a:rPr>
            </a:br>
            <a:r>
              <a:rPr kumimoji="0" lang="en-US" altLang="en-US" sz="1000" b="0" i="0" u="none" strike="noStrike" cap="none" normalizeH="0" baseline="0">
                <a:ln>
                  <a:noFill/>
                </a:ln>
                <a:solidFill>
                  <a:srgbClr val="CF8E6D"/>
                </a:solidFill>
                <a:effectLst/>
                <a:latin typeface="JetBrains Mono"/>
              </a:rPr>
              <a:t>public class </a:t>
            </a:r>
            <a:r>
              <a:rPr kumimoji="0" lang="en-US" altLang="en-US" sz="1000" b="0" i="0" u="none" strike="noStrike" cap="none" normalizeH="0" baseline="0">
                <a:ln>
                  <a:noFill/>
                </a:ln>
                <a:solidFill>
                  <a:srgbClr val="BCBEC4"/>
                </a:solidFill>
                <a:effectLst/>
                <a:latin typeface="JetBrains Mono"/>
              </a:rPr>
              <a:t>Main3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public static void </a:t>
            </a:r>
            <a:r>
              <a:rPr kumimoji="0" lang="en-US" altLang="en-US" sz="1000" b="0" i="0" u="none" strike="noStrike" cap="none" normalizeH="0" baseline="0">
                <a:ln>
                  <a:noFill/>
                </a:ln>
                <a:solidFill>
                  <a:srgbClr val="56A8F5"/>
                </a:solidFill>
                <a:effectLst/>
                <a:latin typeface="JetBrains Mono"/>
              </a:rPr>
              <a:t>main</a:t>
            </a:r>
            <a:r>
              <a:rPr kumimoji="0" lang="en-US" altLang="en-US" sz="1000" b="0" i="0" u="none" strike="noStrike" cap="none" normalizeH="0" baseline="0">
                <a:ln>
                  <a:noFill/>
                </a:ln>
                <a:solidFill>
                  <a:srgbClr val="BCBEC4"/>
                </a:solidFill>
                <a:effectLst/>
                <a:latin typeface="JetBrains Mono"/>
              </a:rPr>
              <a:t>(String[] </a:t>
            </a:r>
            <a:r>
              <a:rPr kumimoji="0" lang="en-US" altLang="en-US" sz="1000" b="0" i="0" u="none" strike="noStrike" cap="none" normalizeH="0" baseline="0" err="1">
                <a:ln>
                  <a:noFill/>
                </a:ln>
                <a:solidFill>
                  <a:srgbClr val="BCBEC4"/>
                </a:solidFill>
                <a:effectLst/>
                <a:latin typeface="JetBrains Mono"/>
              </a:rPr>
              <a:t>args</a:t>
            </a: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4</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7</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9</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2</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6</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err="1">
                <a:ln>
                  <a:noFill/>
                </a:ln>
                <a:solidFill>
                  <a:srgbClr val="C77DBB"/>
                </a:solidFill>
                <a:effectLst/>
                <a:latin typeface="JetBrains Mono"/>
              </a:rPr>
              <a:t>length</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.println</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6AAB73"/>
                </a:solidFill>
                <a:effectLst/>
                <a:latin typeface="JetBrains Mono"/>
              </a:rPr>
              <a:t>"Array before sorting"</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 </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num: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a:t>
            </a:r>
            <a:r>
              <a:rPr kumimoji="0" lang="en-US" altLang="en-US" sz="1000" b="0" i="0" u="none" strike="noStrike" cap="none" normalizeH="0" baseline="0">
                <a:ln>
                  <a:noFill/>
                </a:ln>
                <a:solidFill>
                  <a:srgbClr val="BCBEC4"/>
                </a:solidFill>
                <a:effectLst/>
                <a:latin typeface="JetBrains Mono"/>
              </a:rPr>
              <a:t>(num + </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CF8E6D"/>
                </a:solidFill>
                <a:effectLst/>
                <a:latin typeface="JetBrains Mono"/>
              </a:rPr>
              <a:t>\t</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0</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&lt; n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a:ln>
                  <a:noFill/>
                </a:ln>
                <a:solidFill>
                  <a:srgbClr val="2AACB8"/>
                </a:solidFill>
                <a:effectLst/>
                <a:latin typeface="JetBrains Mono"/>
              </a:rPr>
              <a:t>0</a:t>
            </a:r>
            <a:r>
              <a:rPr kumimoji="0" lang="en-US" altLang="en-US" sz="1000" b="0" i="0" u="none" strike="noStrike" cap="none" normalizeH="0" baseline="0">
                <a:ln>
                  <a:noFill/>
                </a:ln>
                <a:solidFill>
                  <a:srgbClr val="BCBEC4"/>
                </a:solidFill>
                <a:effectLst/>
                <a:latin typeface="JetBrains Mono"/>
              </a:rPr>
              <a:t>; j &lt; n -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j++</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if </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&lt;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temp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 temp;</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.println</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CF8E6D"/>
                </a:solidFill>
                <a:effectLst/>
                <a:latin typeface="JetBrains Mono"/>
              </a:rPr>
              <a:t>\</a:t>
            </a:r>
            <a:r>
              <a:rPr kumimoji="0" lang="en-US" altLang="en-US" sz="1000" b="0" i="0" u="none" strike="noStrike" cap="none" normalizeH="0" baseline="0" err="1">
                <a:ln>
                  <a:noFill/>
                </a:ln>
                <a:solidFill>
                  <a:srgbClr val="CF8E6D"/>
                </a:solidFill>
                <a:effectLst/>
                <a:latin typeface="JetBrains Mono"/>
              </a:rPr>
              <a:t>n</a:t>
            </a:r>
            <a:r>
              <a:rPr kumimoji="0" lang="en-US" altLang="en-US" sz="1000" b="0" i="0" u="none" strike="noStrike" cap="none" normalizeH="0" baseline="0" err="1">
                <a:ln>
                  <a:noFill/>
                </a:ln>
                <a:solidFill>
                  <a:srgbClr val="6AAB73"/>
                </a:solidFill>
                <a:effectLst/>
                <a:latin typeface="JetBrains Mono"/>
              </a:rPr>
              <a:t>Array</a:t>
            </a:r>
            <a:r>
              <a:rPr kumimoji="0" lang="en-US" altLang="en-US" sz="1000" b="0" i="0" u="none" strike="noStrike" cap="none" normalizeH="0" baseline="0">
                <a:ln>
                  <a:noFill/>
                </a:ln>
                <a:solidFill>
                  <a:srgbClr val="6AAB73"/>
                </a:solidFill>
                <a:effectLst/>
                <a:latin typeface="JetBrains Mono"/>
              </a:rPr>
              <a:t> after sorting"</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num: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a:t>
            </a:r>
            <a:r>
              <a:rPr kumimoji="0" lang="en-US" altLang="en-US" sz="1000" b="0" i="0" u="none" strike="noStrike" cap="none" normalizeH="0" baseline="0">
                <a:ln>
                  <a:noFill/>
                </a:ln>
                <a:solidFill>
                  <a:srgbClr val="BCBEC4"/>
                </a:solidFill>
                <a:effectLst/>
                <a:latin typeface="JetBrains Mono"/>
              </a:rPr>
              <a:t>(num + </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CF8E6D"/>
                </a:solidFill>
                <a:effectLst/>
                <a:latin typeface="JetBrains Mono"/>
              </a:rPr>
              <a:t>\t</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a:t>
            </a:r>
            <a:br>
              <a:rPr kumimoji="0" lang="en-US" altLang="en-US" sz="900" b="0" i="0" u="none" strike="noStrike" cap="none" normalizeH="0" baseline="0">
                <a:ln>
                  <a:noFill/>
                </a:ln>
                <a:solidFill>
                  <a:srgbClr val="BCBEC4"/>
                </a:solidFill>
                <a:effectLst/>
                <a:latin typeface="JetBrains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9730F3B-6F33-4CEE-975C-308C1B43F93E}"/>
              </a:ext>
            </a:extLst>
          </p:cNvPr>
          <p:cNvSpPr>
            <a:spLocks noChangeArrowheads="1"/>
          </p:cNvSpPr>
          <p:nvPr/>
        </p:nvSpPr>
        <p:spPr bwMode="auto">
          <a:xfrm>
            <a:off x="6000751" y="3957055"/>
            <a:ext cx="1671638" cy="7386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BCBEC4"/>
                </a:solidFill>
                <a:effectLst/>
                <a:latin typeface="JetBrains Mono"/>
              </a:rPr>
              <a:t>Array before sorting</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2AACB8"/>
                </a:solidFill>
                <a:effectLst/>
                <a:latin typeface="JetBrains Mono"/>
              </a:rPr>
              <a:t>4   7  </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a:ln>
                  <a:noFill/>
                </a:ln>
                <a:solidFill>
                  <a:srgbClr val="2AACB8"/>
                </a:solidFill>
                <a:effectLst/>
                <a:latin typeface="JetBrains Mono"/>
              </a:rPr>
              <a:t>9 2  6  1</a:t>
            </a:r>
            <a:br>
              <a:rPr kumimoji="0" lang="en-US" altLang="en-US" sz="1050" b="0" i="0" u="none" strike="noStrike" cap="none" normalizeH="0" baseline="0">
                <a:ln>
                  <a:noFill/>
                </a:ln>
                <a:solidFill>
                  <a:srgbClr val="2AACB8"/>
                </a:solidFill>
                <a:effectLst/>
                <a:latin typeface="JetBrains Mono"/>
              </a:rPr>
            </a:br>
            <a:r>
              <a:rPr kumimoji="0" lang="en-US" altLang="en-US" sz="1050" b="0" i="0" u="none" strike="noStrike" cap="none" normalizeH="0" baseline="0">
                <a:ln>
                  <a:noFill/>
                </a:ln>
                <a:solidFill>
                  <a:srgbClr val="BCBEC4"/>
                </a:solidFill>
                <a:effectLst/>
                <a:latin typeface="JetBrains Mono"/>
              </a:rPr>
              <a:t>Array after sorting</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2AACB8"/>
                </a:solidFill>
                <a:effectLst/>
                <a:latin typeface="JetBrains Mono"/>
              </a:rPr>
              <a:t>7   6  4  2  1  </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a:ln>
                  <a:noFill/>
                </a:ln>
                <a:solidFill>
                  <a:srgbClr val="2AACB8"/>
                </a:solidFill>
                <a:effectLst/>
                <a:latin typeface="JetBrains Mono"/>
              </a:rPr>
              <a:t>9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2" name="Google Shape;265;p48">
            <a:extLst>
              <a:ext uri="{FF2B5EF4-FFF2-40B4-BE49-F238E27FC236}">
                <a16:creationId xmlns:a16="http://schemas.microsoft.com/office/drawing/2014/main" id="{E1E5CB8D-692A-4EE5-8F34-BDE9647265EE}"/>
              </a:ext>
            </a:extLst>
          </p:cNvPr>
          <p:cNvSpPr txBox="1">
            <a:spLocks/>
          </p:cNvSpPr>
          <p:nvPr/>
        </p:nvSpPr>
        <p:spPr>
          <a:xfrm>
            <a:off x="115094" y="154771"/>
            <a:ext cx="3549650" cy="5139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US" sz="1600">
                <a:solidFill>
                  <a:srgbClr val="FFC000"/>
                </a:solidFill>
              </a:rPr>
              <a:t>Demo 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73" name="Google Shape;280;p50">
            <a:extLst>
              <a:ext uri="{FF2B5EF4-FFF2-40B4-BE49-F238E27FC236}">
                <a16:creationId xmlns:a16="http://schemas.microsoft.com/office/drawing/2014/main" id="{2EEC0F81-EA65-4AE7-95E0-86D801E4BFD0}"/>
              </a:ext>
            </a:extLst>
          </p:cNvPr>
          <p:cNvSpPr txBox="1">
            <a:spLocks noGrp="1"/>
          </p:cNvSpPr>
          <p:nvPr>
            <p:ph type="title"/>
          </p:nvPr>
        </p:nvSpPr>
        <p:spPr>
          <a:xfrm>
            <a:off x="252701" y="352950"/>
            <a:ext cx="4219288" cy="697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Comparing the complexity between the two algorithms:</a:t>
            </a:r>
          </a:p>
        </p:txBody>
      </p:sp>
      <p:cxnSp>
        <p:nvCxnSpPr>
          <p:cNvPr id="74" name="Google Shape;281;p50">
            <a:extLst>
              <a:ext uri="{FF2B5EF4-FFF2-40B4-BE49-F238E27FC236}">
                <a16:creationId xmlns:a16="http://schemas.microsoft.com/office/drawing/2014/main" id="{5B42EBC2-574E-4056-B706-A63A5339207F}"/>
              </a:ext>
            </a:extLst>
          </p:cNvPr>
          <p:cNvCxnSpPr>
            <a:cxnSpLocks/>
          </p:cNvCxnSpPr>
          <p:nvPr/>
        </p:nvCxnSpPr>
        <p:spPr>
          <a:xfrm>
            <a:off x="333256" y="345012"/>
            <a:ext cx="390298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Table 2">
            <a:extLst>
              <a:ext uri="{FF2B5EF4-FFF2-40B4-BE49-F238E27FC236}">
                <a16:creationId xmlns:a16="http://schemas.microsoft.com/office/drawing/2014/main" id="{B9D8DABC-B22B-4C97-AA47-E03FE31C5E04}"/>
              </a:ext>
            </a:extLst>
          </p:cNvPr>
          <p:cNvGraphicFramePr>
            <a:graphicFrameLocks noGrp="1"/>
          </p:cNvGraphicFramePr>
          <p:nvPr>
            <p:extLst>
              <p:ext uri="{D42A27DB-BD31-4B8C-83A1-F6EECF244321}">
                <p14:modId xmlns:p14="http://schemas.microsoft.com/office/powerpoint/2010/main" val="2104749400"/>
              </p:ext>
            </p:extLst>
          </p:nvPr>
        </p:nvGraphicFramePr>
        <p:xfrm>
          <a:off x="1524000" y="1238885"/>
          <a:ext cx="6096000" cy="3489960"/>
        </p:xfrm>
        <a:graphic>
          <a:graphicData uri="http://schemas.openxmlformats.org/drawingml/2006/table">
            <a:tbl>
              <a:tblPr firstRow="1" bandRow="1">
                <a:tableStyleId>{B87B7C4A-1B76-490C-A714-9D3372AE10AF}</a:tableStyleId>
              </a:tblPr>
              <a:tblGrid>
                <a:gridCol w="2032000">
                  <a:extLst>
                    <a:ext uri="{9D8B030D-6E8A-4147-A177-3AD203B41FA5}">
                      <a16:colId xmlns:a16="http://schemas.microsoft.com/office/drawing/2014/main" val="92269783"/>
                    </a:ext>
                  </a:extLst>
                </a:gridCol>
                <a:gridCol w="2032000">
                  <a:extLst>
                    <a:ext uri="{9D8B030D-6E8A-4147-A177-3AD203B41FA5}">
                      <a16:colId xmlns:a16="http://schemas.microsoft.com/office/drawing/2014/main" val="2791568723"/>
                    </a:ext>
                  </a:extLst>
                </a:gridCol>
                <a:gridCol w="2032000">
                  <a:extLst>
                    <a:ext uri="{9D8B030D-6E8A-4147-A177-3AD203B41FA5}">
                      <a16:colId xmlns:a16="http://schemas.microsoft.com/office/drawing/2014/main" val="1136031905"/>
                    </a:ext>
                  </a:extLst>
                </a:gridCol>
              </a:tblGrid>
              <a:tr h="0">
                <a:tc>
                  <a:txBody>
                    <a:bodyPr/>
                    <a:lstStyle/>
                    <a:p>
                      <a:r>
                        <a:rPr lang="en-US" b="1">
                          <a:solidFill>
                            <a:schemeClr val="bg1"/>
                          </a:solidFill>
                        </a:rPr>
                        <a:t>Criteria</a:t>
                      </a:r>
                      <a:endParaRPr lang="en-US">
                        <a:solidFill>
                          <a:schemeClr val="bg1"/>
                        </a:solidFill>
                      </a:endParaRPr>
                    </a:p>
                  </a:txBody>
                  <a:tcPr anchor="ctr"/>
                </a:tc>
                <a:tc>
                  <a:txBody>
                    <a:bodyPr/>
                    <a:lstStyle/>
                    <a:p>
                      <a:r>
                        <a:rPr lang="en-US" b="1">
                          <a:solidFill>
                            <a:schemeClr val="bg1"/>
                          </a:solidFill>
                        </a:rPr>
                        <a:t>Bubble Sort</a:t>
                      </a:r>
                      <a:endParaRPr lang="en-US">
                        <a:solidFill>
                          <a:schemeClr val="bg1"/>
                        </a:solidFill>
                      </a:endParaRPr>
                    </a:p>
                  </a:txBody>
                  <a:tcPr anchor="ctr"/>
                </a:tc>
                <a:tc>
                  <a:txBody>
                    <a:bodyPr/>
                    <a:lstStyle/>
                    <a:p>
                      <a:r>
                        <a:rPr lang="en-US" b="1">
                          <a:solidFill>
                            <a:schemeClr val="bg1"/>
                          </a:solidFill>
                        </a:rPr>
                        <a:t>Insertion Sort</a:t>
                      </a:r>
                      <a:endParaRPr lang="en-US">
                        <a:solidFill>
                          <a:schemeClr val="bg1"/>
                        </a:solidFill>
                      </a:endParaRPr>
                    </a:p>
                  </a:txBody>
                  <a:tcPr anchor="ctr"/>
                </a:tc>
                <a:extLst>
                  <a:ext uri="{0D108BD9-81ED-4DB2-BD59-A6C34878D82A}">
                    <a16:rowId xmlns:a16="http://schemas.microsoft.com/office/drawing/2014/main" val="2363168667"/>
                  </a:ext>
                </a:extLst>
              </a:tr>
              <a:tr h="370840">
                <a:tc>
                  <a:txBody>
                    <a:bodyPr/>
                    <a:lstStyle/>
                    <a:p>
                      <a:r>
                        <a:rPr lang="en-US" b="1">
                          <a:solidFill>
                            <a:schemeClr val="bg1"/>
                          </a:solidFill>
                        </a:rPr>
                        <a:t>Best Case</a:t>
                      </a:r>
                      <a:endParaRPr lang="en-US">
                        <a:solidFill>
                          <a:schemeClr val="bg1"/>
                        </a:solidFill>
                      </a:endParaRPr>
                    </a:p>
                  </a:txBody>
                  <a:tcPr anchor="ctr"/>
                </a:tc>
                <a:tc>
                  <a:txBody>
                    <a:bodyPr/>
                    <a:lstStyle/>
                    <a:p>
                      <a:r>
                        <a:rPr lang="en-US">
                          <a:solidFill>
                            <a:schemeClr val="bg1"/>
                          </a:solidFill>
                        </a:rPr>
                        <a:t>O(n) (if optimized)</a:t>
                      </a:r>
                    </a:p>
                  </a:txBody>
                  <a:tcPr anchor="ctr"/>
                </a:tc>
                <a:tc>
                  <a:txBody>
                    <a:bodyPr/>
                    <a:lstStyle/>
                    <a:p>
                      <a:r>
                        <a:rPr lang="en-US">
                          <a:solidFill>
                            <a:schemeClr val="bg1"/>
                          </a:solidFill>
                        </a:rPr>
                        <a:t>O(n) (already sorted or nearly sorted data)</a:t>
                      </a:r>
                    </a:p>
                  </a:txBody>
                  <a:tcPr anchor="ctr"/>
                </a:tc>
                <a:extLst>
                  <a:ext uri="{0D108BD9-81ED-4DB2-BD59-A6C34878D82A}">
                    <a16:rowId xmlns:a16="http://schemas.microsoft.com/office/drawing/2014/main" val="3010893865"/>
                  </a:ext>
                </a:extLst>
              </a:tr>
              <a:tr h="370840">
                <a:tc>
                  <a:txBody>
                    <a:bodyPr/>
                    <a:lstStyle/>
                    <a:p>
                      <a:r>
                        <a:rPr lang="en-US" b="1">
                          <a:solidFill>
                            <a:schemeClr val="bg1"/>
                          </a:solidFill>
                        </a:rPr>
                        <a:t>Average Case</a:t>
                      </a:r>
                      <a:endParaRPr lang="en-US">
                        <a:solidFill>
                          <a:schemeClr val="bg1"/>
                        </a:solidFill>
                      </a:endParaRPr>
                    </a:p>
                  </a:txBody>
                  <a:tcPr anchor="ctr"/>
                </a:tc>
                <a:tc>
                  <a:txBody>
                    <a:bodyPr/>
                    <a:lstStyle/>
                    <a:p>
                      <a:r>
                        <a:rPr lang="en-US">
                          <a:solidFill>
                            <a:schemeClr val="bg1"/>
                          </a:solidFill>
                        </a:rPr>
                        <a:t>O(n²)</a:t>
                      </a:r>
                    </a:p>
                  </a:txBody>
                  <a:tcPr anchor="ctr"/>
                </a:tc>
                <a:tc>
                  <a:txBody>
                    <a:bodyPr/>
                    <a:lstStyle/>
                    <a:p>
                      <a:r>
                        <a:rPr lang="en-US">
                          <a:solidFill>
                            <a:schemeClr val="bg1"/>
                          </a:solidFill>
                        </a:rPr>
                        <a:t>O(n²)</a:t>
                      </a:r>
                    </a:p>
                  </a:txBody>
                  <a:tcPr anchor="ctr"/>
                </a:tc>
                <a:extLst>
                  <a:ext uri="{0D108BD9-81ED-4DB2-BD59-A6C34878D82A}">
                    <a16:rowId xmlns:a16="http://schemas.microsoft.com/office/drawing/2014/main" val="4061503331"/>
                  </a:ext>
                </a:extLst>
              </a:tr>
              <a:tr h="370840">
                <a:tc>
                  <a:txBody>
                    <a:bodyPr/>
                    <a:lstStyle/>
                    <a:p>
                      <a:r>
                        <a:rPr lang="en-US" b="1">
                          <a:solidFill>
                            <a:schemeClr val="bg1"/>
                          </a:solidFill>
                        </a:rPr>
                        <a:t>Worst Case</a:t>
                      </a:r>
                      <a:endParaRPr lang="en-US">
                        <a:solidFill>
                          <a:schemeClr val="bg1"/>
                        </a:solidFill>
                      </a:endParaRPr>
                    </a:p>
                  </a:txBody>
                  <a:tcPr anchor="ctr"/>
                </a:tc>
                <a:tc>
                  <a:txBody>
                    <a:bodyPr/>
                    <a:lstStyle/>
                    <a:p>
                      <a:r>
                        <a:rPr lang="en-US">
                          <a:solidFill>
                            <a:schemeClr val="bg1"/>
                          </a:solidFill>
                        </a:rPr>
                        <a:t>O(n²)</a:t>
                      </a:r>
                    </a:p>
                  </a:txBody>
                  <a:tcPr anchor="ctr"/>
                </a:tc>
                <a:tc>
                  <a:txBody>
                    <a:bodyPr/>
                    <a:lstStyle/>
                    <a:p>
                      <a:r>
                        <a:rPr lang="en-US">
                          <a:solidFill>
                            <a:schemeClr val="bg1"/>
                          </a:solidFill>
                        </a:rPr>
                        <a:t>O(n²)</a:t>
                      </a:r>
                    </a:p>
                  </a:txBody>
                  <a:tcPr anchor="ctr"/>
                </a:tc>
                <a:extLst>
                  <a:ext uri="{0D108BD9-81ED-4DB2-BD59-A6C34878D82A}">
                    <a16:rowId xmlns:a16="http://schemas.microsoft.com/office/drawing/2014/main" val="4260414076"/>
                  </a:ext>
                </a:extLst>
              </a:tr>
              <a:tr h="370840">
                <a:tc>
                  <a:txBody>
                    <a:bodyPr/>
                    <a:lstStyle/>
                    <a:p>
                      <a:r>
                        <a:rPr lang="en-US" b="1">
                          <a:solidFill>
                            <a:schemeClr val="bg1"/>
                          </a:solidFill>
                        </a:rPr>
                        <a:t>Space Complexity</a:t>
                      </a:r>
                      <a:endParaRPr lang="en-US">
                        <a:solidFill>
                          <a:schemeClr val="bg1"/>
                        </a:solidFill>
                      </a:endParaRPr>
                    </a:p>
                  </a:txBody>
                  <a:tcPr anchor="ctr"/>
                </a:tc>
                <a:tc>
                  <a:txBody>
                    <a:bodyPr/>
                    <a:lstStyle/>
                    <a:p>
                      <a:r>
                        <a:rPr lang="en-US">
                          <a:solidFill>
                            <a:schemeClr val="bg1"/>
                          </a:solidFill>
                        </a:rPr>
                        <a:t>O(1) (in-place sorting)</a:t>
                      </a:r>
                    </a:p>
                  </a:txBody>
                  <a:tcPr anchor="ctr"/>
                </a:tc>
                <a:tc>
                  <a:txBody>
                    <a:bodyPr/>
                    <a:lstStyle/>
                    <a:p>
                      <a:r>
                        <a:rPr lang="en-US">
                          <a:solidFill>
                            <a:schemeClr val="bg1"/>
                          </a:solidFill>
                        </a:rPr>
                        <a:t>O(1) (in-place sorting)</a:t>
                      </a:r>
                    </a:p>
                  </a:txBody>
                  <a:tcPr anchor="ctr"/>
                </a:tc>
                <a:extLst>
                  <a:ext uri="{0D108BD9-81ED-4DB2-BD59-A6C34878D82A}">
                    <a16:rowId xmlns:a16="http://schemas.microsoft.com/office/drawing/2014/main" val="3167588021"/>
                  </a:ext>
                </a:extLst>
              </a:tr>
              <a:tr h="370840">
                <a:tc>
                  <a:txBody>
                    <a:bodyPr/>
                    <a:lstStyle/>
                    <a:p>
                      <a:r>
                        <a:rPr lang="en-US" b="1">
                          <a:solidFill>
                            <a:schemeClr val="bg1"/>
                          </a:solidFill>
                        </a:rPr>
                        <a:t>Operation Type</a:t>
                      </a:r>
                      <a:endParaRPr lang="en-US">
                        <a:solidFill>
                          <a:schemeClr val="bg1"/>
                        </a:solidFill>
                      </a:endParaRPr>
                    </a:p>
                  </a:txBody>
                  <a:tcPr anchor="ctr"/>
                </a:tc>
                <a:tc>
                  <a:txBody>
                    <a:bodyPr/>
                    <a:lstStyle/>
                    <a:p>
                      <a:r>
                        <a:rPr lang="en-US">
                          <a:solidFill>
                            <a:schemeClr val="bg1"/>
                          </a:solidFill>
                        </a:rPr>
                        <a:t>Swaps adjacent elements repeatedly</a:t>
                      </a:r>
                    </a:p>
                  </a:txBody>
                  <a:tcPr anchor="ctr"/>
                </a:tc>
                <a:tc>
                  <a:txBody>
                    <a:bodyPr/>
                    <a:lstStyle/>
                    <a:p>
                      <a:r>
                        <a:rPr lang="en-US">
                          <a:solidFill>
                            <a:schemeClr val="bg1"/>
                          </a:solidFill>
                        </a:rPr>
                        <a:t>Shifts elements to find the right position</a:t>
                      </a:r>
                    </a:p>
                  </a:txBody>
                  <a:tcPr anchor="ctr"/>
                </a:tc>
                <a:extLst>
                  <a:ext uri="{0D108BD9-81ED-4DB2-BD59-A6C34878D82A}">
                    <a16:rowId xmlns:a16="http://schemas.microsoft.com/office/drawing/2014/main" val="1046765075"/>
                  </a:ext>
                </a:extLst>
              </a:tr>
              <a:tr h="370840">
                <a:tc>
                  <a:txBody>
                    <a:bodyPr/>
                    <a:lstStyle/>
                    <a:p>
                      <a:r>
                        <a:rPr lang="en-US" b="1">
                          <a:solidFill>
                            <a:schemeClr val="bg1"/>
                          </a:solidFill>
                        </a:rPr>
                        <a:t>Efficiency</a:t>
                      </a:r>
                      <a:endParaRPr lang="en-US">
                        <a:solidFill>
                          <a:schemeClr val="bg1"/>
                        </a:solidFill>
                      </a:endParaRPr>
                    </a:p>
                  </a:txBody>
                  <a:tcPr anchor="ctr"/>
                </a:tc>
                <a:tc>
                  <a:txBody>
                    <a:bodyPr/>
                    <a:lstStyle/>
                    <a:p>
                      <a:r>
                        <a:rPr lang="en-US">
                          <a:solidFill>
                            <a:schemeClr val="bg1"/>
                          </a:solidFill>
                        </a:rPr>
                        <a:t>Generally slower, as it involves many swaps</a:t>
                      </a:r>
                    </a:p>
                  </a:txBody>
                  <a:tcPr anchor="ctr"/>
                </a:tc>
                <a:tc>
                  <a:txBody>
                    <a:bodyPr/>
                    <a:lstStyle/>
                    <a:p>
                      <a:r>
                        <a:rPr lang="en-US">
                          <a:solidFill>
                            <a:schemeClr val="bg1"/>
                          </a:solidFill>
                        </a:rPr>
                        <a:t>Generally faster due to fewer swaps</a:t>
                      </a:r>
                    </a:p>
                  </a:txBody>
                  <a:tcPr anchor="ctr"/>
                </a:tc>
                <a:extLst>
                  <a:ext uri="{0D108BD9-81ED-4DB2-BD59-A6C34878D82A}">
                    <a16:rowId xmlns:a16="http://schemas.microsoft.com/office/drawing/2014/main" val="4019259715"/>
                  </a:ext>
                </a:extLst>
              </a:tr>
              <a:tr h="370840">
                <a:tc>
                  <a:txBody>
                    <a:bodyPr/>
                    <a:lstStyle/>
                    <a:p>
                      <a:r>
                        <a:rPr lang="en-US" b="1">
                          <a:solidFill>
                            <a:schemeClr val="bg1"/>
                          </a:solidFill>
                        </a:rPr>
                        <a:t>Use Cases</a:t>
                      </a:r>
                      <a:endParaRPr lang="en-US">
                        <a:solidFill>
                          <a:schemeClr val="bg1"/>
                        </a:solidFill>
                      </a:endParaRPr>
                    </a:p>
                  </a:txBody>
                  <a:tcPr anchor="ctr"/>
                </a:tc>
                <a:tc>
                  <a:txBody>
                    <a:bodyPr/>
                    <a:lstStyle/>
                    <a:p>
                      <a:r>
                        <a:rPr lang="en-US">
                          <a:solidFill>
                            <a:schemeClr val="bg1"/>
                          </a:solidFill>
                        </a:rPr>
                        <a:t>Mostly educational, rarely used in practice</a:t>
                      </a:r>
                    </a:p>
                  </a:txBody>
                  <a:tcPr anchor="ctr"/>
                </a:tc>
                <a:tc>
                  <a:txBody>
                    <a:bodyPr/>
                    <a:lstStyle/>
                    <a:p>
                      <a:r>
                        <a:rPr lang="en-US">
                          <a:solidFill>
                            <a:schemeClr val="bg1"/>
                          </a:solidFill>
                        </a:rPr>
                        <a:t>Suitable for small or nearly sorted arrays</a:t>
                      </a:r>
                    </a:p>
                  </a:txBody>
                  <a:tcPr anchor="ctr"/>
                </a:tc>
                <a:extLst>
                  <a:ext uri="{0D108BD9-81ED-4DB2-BD59-A6C34878D82A}">
                    <a16:rowId xmlns:a16="http://schemas.microsoft.com/office/drawing/2014/main" val="139701586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9;p47">
            <a:extLst>
              <a:ext uri="{FF2B5EF4-FFF2-40B4-BE49-F238E27FC236}">
                <a16:creationId xmlns:a16="http://schemas.microsoft.com/office/drawing/2014/main" id="{2EB195DB-500B-4BCE-AEF3-E71BD9AEEC6D}"/>
              </a:ext>
            </a:extLst>
          </p:cNvPr>
          <p:cNvSpPr txBox="1">
            <a:spLocks noGrp="1"/>
          </p:cNvSpPr>
          <p:nvPr>
            <p:ph type="title"/>
          </p:nvPr>
        </p:nvSpPr>
        <p:spPr>
          <a:xfrm>
            <a:off x="257963" y="249717"/>
            <a:ext cx="4749805" cy="743266"/>
          </a:xfrm>
          <a:prstGeom prst="rect">
            <a:avLst/>
          </a:prstGeom>
        </p:spPr>
        <p:txBody>
          <a:bodyPr spcFirstLastPara="1" wrap="square" lIns="91425" tIns="91425" rIns="91425" bIns="91425" anchor="t" anchorCtr="0">
            <a:noAutofit/>
          </a:bodyPr>
          <a:lstStyle/>
          <a:p>
            <a:r>
              <a:rPr lang="en-US">
                <a:solidFill>
                  <a:srgbClr val="FFC000"/>
                </a:solidFill>
              </a:rPr>
              <a:t>3. Two network shortest path algorithms.</a:t>
            </a:r>
            <a:br>
              <a:rPr lang="en-US">
                <a:solidFill>
                  <a:srgbClr val="FFC000"/>
                </a:solidFill>
              </a:rPr>
            </a:br>
            <a:br>
              <a:rPr lang="en-US">
                <a:solidFill>
                  <a:srgbClr val="FFC000"/>
                </a:solidFill>
              </a:rPr>
            </a:br>
            <a:r>
              <a:rPr lang="en-US">
                <a:solidFill>
                  <a:srgbClr val="FFC000"/>
                </a:solidFill>
              </a:rPr>
              <a:t>- </a:t>
            </a:r>
            <a:r>
              <a:rPr lang="en-US" sz="1400">
                <a:solidFill>
                  <a:srgbClr val="FFC000"/>
                </a:solidFill>
              </a:rPr>
              <a:t>Two typical algorithms:</a:t>
            </a:r>
            <a:br>
              <a:rPr lang="en-US">
                <a:solidFill>
                  <a:srgbClr val="FFC000"/>
                </a:solidFill>
              </a:rPr>
            </a:br>
            <a:endParaRPr/>
          </a:p>
        </p:txBody>
      </p:sp>
      <p:sp>
        <p:nvSpPr>
          <p:cNvPr id="6" name="TextBox 5">
            <a:extLst>
              <a:ext uri="{FF2B5EF4-FFF2-40B4-BE49-F238E27FC236}">
                <a16:creationId xmlns:a16="http://schemas.microsoft.com/office/drawing/2014/main" id="{DAE4F2CA-E1C4-48B2-88D8-B126C075F290}"/>
              </a:ext>
            </a:extLst>
          </p:cNvPr>
          <p:cNvSpPr txBox="1"/>
          <p:nvPr/>
        </p:nvSpPr>
        <p:spPr>
          <a:xfrm>
            <a:off x="592928" y="1896250"/>
            <a:ext cx="6479383" cy="954107"/>
          </a:xfrm>
          <a:prstGeom prst="rect">
            <a:avLst/>
          </a:prstGeom>
          <a:noFill/>
        </p:spPr>
        <p:txBody>
          <a:bodyPr wrap="square">
            <a:spAutoFit/>
          </a:bodyPr>
          <a:lstStyle/>
          <a:p>
            <a:r>
              <a:rPr lang="en-US">
                <a:solidFill>
                  <a:schemeClr val="bg1"/>
                </a:solidFill>
              </a:rPr>
              <a:t>- The shortest path algorithm is an important technique in graph theory, used to find the path with the smallest total weight between two points (vertices) in a network. The shortest path has wide applications in routing systems, maps, transportation networks, and many other fields.</a:t>
            </a:r>
          </a:p>
        </p:txBody>
      </p:sp>
      <p:sp>
        <p:nvSpPr>
          <p:cNvPr id="8" name="TextBox 7">
            <a:extLst>
              <a:ext uri="{FF2B5EF4-FFF2-40B4-BE49-F238E27FC236}">
                <a16:creationId xmlns:a16="http://schemas.microsoft.com/office/drawing/2014/main" id="{BF8E5B1C-889F-48EC-9076-743E0B10984D}"/>
              </a:ext>
            </a:extLst>
          </p:cNvPr>
          <p:cNvSpPr txBox="1"/>
          <p:nvPr/>
        </p:nvSpPr>
        <p:spPr>
          <a:xfrm>
            <a:off x="814388" y="3081665"/>
            <a:ext cx="4572000" cy="523220"/>
          </a:xfrm>
          <a:prstGeom prst="rect">
            <a:avLst/>
          </a:prstGeom>
          <a:noFill/>
        </p:spPr>
        <p:txBody>
          <a:bodyPr wrap="square">
            <a:spAutoFit/>
          </a:bodyPr>
          <a:lstStyle/>
          <a:p>
            <a:r>
              <a:rPr lang="en-US">
                <a:solidFill>
                  <a:schemeClr val="bg1"/>
                </a:solidFill>
              </a:rPr>
              <a:t>Algorithm 1: Dijkstra's Algorithm</a:t>
            </a:r>
          </a:p>
          <a:p>
            <a:r>
              <a:rPr lang="en-US">
                <a:solidFill>
                  <a:schemeClr val="bg1"/>
                </a:solidFill>
              </a:rPr>
              <a:t>Algorithm 2: Prim-</a:t>
            </a:r>
            <a:r>
              <a:rPr lang="en-US" err="1">
                <a:solidFill>
                  <a:schemeClr val="bg1"/>
                </a:solidFill>
              </a:rPr>
              <a:t>Jarnik</a:t>
            </a:r>
            <a:r>
              <a:rPr lang="en-US">
                <a:solidFill>
                  <a:schemeClr val="bg1"/>
                </a:solidFill>
              </a:rPr>
              <a:t> Algorithm</a:t>
            </a:r>
          </a:p>
        </p:txBody>
      </p:sp>
    </p:spTree>
    <p:extLst>
      <p:ext uri="{BB962C8B-B14F-4D97-AF65-F5344CB8AC3E}">
        <p14:creationId xmlns:p14="http://schemas.microsoft.com/office/powerpoint/2010/main" val="228070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869037" y="773638"/>
            <a:ext cx="634812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Table of Content</a:t>
            </a:r>
            <a:endParaRPr sz="1800"/>
          </a:p>
        </p:txBody>
      </p:sp>
      <p:sp>
        <p:nvSpPr>
          <p:cNvPr id="171" name="Google Shape;171;p39"/>
          <p:cNvSpPr txBox="1">
            <a:spLocks noGrp="1"/>
          </p:cNvSpPr>
          <p:nvPr>
            <p:ph type="body" idx="1"/>
          </p:nvPr>
        </p:nvSpPr>
        <p:spPr>
          <a:xfrm>
            <a:off x="869037" y="1422144"/>
            <a:ext cx="6103263" cy="1799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384175" lvl="0" indent="-228600" algn="l" rtl="0">
              <a:spcBef>
                <a:spcPts val="0"/>
              </a:spcBef>
              <a:spcAft>
                <a:spcPts val="0"/>
              </a:spcAft>
              <a:buClr>
                <a:schemeClr val="accent1"/>
              </a:buClr>
              <a:buSzPts val="1150"/>
              <a:buAutoNum type="arabicPeriod"/>
            </a:pPr>
            <a:r>
              <a:rPr lang="en-US">
                <a:solidFill>
                  <a:srgbClr val="FFC000"/>
                </a:solidFill>
              </a:rPr>
              <a:t>A stack ADT, a concrete data structure for a First In First out (FIFO) queue.</a:t>
            </a:r>
          </a:p>
          <a:p>
            <a:pPr marL="155575" lvl="0" indent="0" algn="l" rtl="0">
              <a:spcBef>
                <a:spcPts val="0"/>
              </a:spcBef>
              <a:spcAft>
                <a:spcPts val="0"/>
              </a:spcAft>
              <a:buClr>
                <a:schemeClr val="accent1"/>
              </a:buClr>
              <a:buSzPts val="1150"/>
              <a:buNone/>
            </a:pPr>
            <a:endParaRPr lang="en-US">
              <a:solidFill>
                <a:srgbClr val="FFC000"/>
              </a:solidFill>
            </a:endParaRPr>
          </a:p>
          <a:p>
            <a:pPr marL="155575" lvl="0" indent="0" algn="l" rtl="0">
              <a:spcBef>
                <a:spcPts val="0"/>
              </a:spcBef>
              <a:spcAft>
                <a:spcPts val="0"/>
              </a:spcAft>
              <a:buClr>
                <a:schemeClr val="accent1"/>
              </a:buClr>
              <a:buSzPts val="1150"/>
              <a:buNone/>
            </a:pPr>
            <a:r>
              <a:rPr lang="en-US">
                <a:solidFill>
                  <a:srgbClr val="FFC000"/>
                </a:solidFill>
              </a:rPr>
              <a:t>2.   Two sorting algorithms. </a:t>
            </a:r>
          </a:p>
          <a:p>
            <a:pPr marL="155575" lvl="0" indent="0" algn="l" rtl="0">
              <a:spcBef>
                <a:spcPts val="0"/>
              </a:spcBef>
              <a:spcAft>
                <a:spcPts val="0"/>
              </a:spcAft>
              <a:buClr>
                <a:schemeClr val="accent1"/>
              </a:buClr>
              <a:buSzPts val="1150"/>
              <a:buNone/>
            </a:pPr>
            <a:endParaRPr lang="en-US">
              <a:solidFill>
                <a:srgbClr val="FFC000"/>
              </a:solidFill>
            </a:endParaRPr>
          </a:p>
          <a:p>
            <a:pPr marL="155575" lvl="0" indent="0" algn="l" rtl="0">
              <a:spcBef>
                <a:spcPts val="0"/>
              </a:spcBef>
              <a:spcAft>
                <a:spcPts val="0"/>
              </a:spcAft>
              <a:buClr>
                <a:schemeClr val="accent1"/>
              </a:buClr>
              <a:buSzPts val="1150"/>
              <a:buNone/>
            </a:pPr>
            <a:r>
              <a:rPr lang="en-US">
                <a:solidFill>
                  <a:srgbClr val="FFC000"/>
                </a:solidFill>
              </a:rPr>
              <a:t>3.   Two network shortest path algorithms.</a:t>
            </a:r>
            <a:endParaRPr>
              <a:solidFill>
                <a:srgbClr val="FFC000"/>
              </a:solidFill>
            </a:endParaRPr>
          </a:p>
        </p:txBody>
      </p:sp>
      <p:cxnSp>
        <p:nvCxnSpPr>
          <p:cNvPr id="172" name="Google Shape;172;p39"/>
          <p:cNvCxnSpPr>
            <a:cxnSpLocks/>
          </p:cNvCxnSpPr>
          <p:nvPr/>
        </p:nvCxnSpPr>
        <p:spPr>
          <a:xfrm>
            <a:off x="997625" y="759035"/>
            <a:ext cx="190273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274131" y="202137"/>
            <a:ext cx="3712081" cy="683688"/>
          </a:xfrm>
        </p:spPr>
        <p:txBody>
          <a:bodyPr/>
          <a:lstStyle/>
          <a:p>
            <a:r>
              <a:rPr lang="en-US">
                <a:solidFill>
                  <a:srgbClr val="FFC000"/>
                </a:solidFill>
              </a:rPr>
              <a:t>Dijkstra's Algorithm</a:t>
            </a:r>
            <a:br>
              <a:rPr lang="en-US">
                <a:solidFill>
                  <a:srgbClr val="FFC000"/>
                </a:solidFill>
              </a:rPr>
            </a:br>
            <a:endParaRPr lang="en-US">
              <a:solidFill>
                <a:srgbClr val="FFC000"/>
              </a:solidFill>
            </a:endParaRPr>
          </a:p>
        </p:txBody>
      </p:sp>
      <p:sp>
        <p:nvSpPr>
          <p:cNvPr id="3" name="TextBox 2">
            <a:extLst>
              <a:ext uri="{FF2B5EF4-FFF2-40B4-BE49-F238E27FC236}">
                <a16:creationId xmlns:a16="http://schemas.microsoft.com/office/drawing/2014/main" id="{322F6ABE-DFA2-4D28-AFB2-267111B0F878}"/>
              </a:ext>
            </a:extLst>
          </p:cNvPr>
          <p:cNvSpPr txBox="1"/>
          <p:nvPr/>
        </p:nvSpPr>
        <p:spPr>
          <a:xfrm>
            <a:off x="721515" y="885825"/>
            <a:ext cx="6650835" cy="1068819"/>
          </a:xfrm>
          <a:prstGeom prst="rect">
            <a:avLst/>
          </a:prstGeom>
          <a:noFill/>
        </p:spPr>
        <p:txBody>
          <a:bodyPr wrap="square">
            <a:spAutoFit/>
          </a:bodyPr>
          <a:lstStyle/>
          <a:p>
            <a:pPr algn="just">
              <a:lnSpc>
                <a:spcPct val="115000"/>
              </a:lnSpc>
              <a:spcAft>
                <a:spcPts val="1000"/>
              </a:spcAft>
            </a:pPr>
            <a:r>
              <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Dijkstra's algorithm finds the shortest path from a source node to all other nodes in a weighted, non-negative edge network. It operates by iteratively selecting the node with the minimum tentative distance and updating the shortest known paths to each neighbor of that node.</a:t>
            </a:r>
          </a:p>
        </p:txBody>
      </p:sp>
      <p:sp>
        <p:nvSpPr>
          <p:cNvPr id="5" name="TextBox 4">
            <a:extLst>
              <a:ext uri="{FF2B5EF4-FFF2-40B4-BE49-F238E27FC236}">
                <a16:creationId xmlns:a16="http://schemas.microsoft.com/office/drawing/2014/main" id="{1D708843-DA59-4038-8634-A8D2A5F1E552}"/>
              </a:ext>
            </a:extLst>
          </p:cNvPr>
          <p:cNvSpPr txBox="1"/>
          <p:nvPr/>
        </p:nvSpPr>
        <p:spPr>
          <a:xfrm>
            <a:off x="1157286" y="2007394"/>
            <a:ext cx="5336381" cy="2683620"/>
          </a:xfrm>
          <a:prstGeom prst="rect">
            <a:avLst/>
          </a:prstGeom>
          <a:noFill/>
        </p:spPr>
        <p:txBody>
          <a:bodyPr wrap="square">
            <a:spAutoFit/>
          </a:bodyPr>
          <a:lstStyle/>
          <a:p>
            <a:pPr algn="just">
              <a:lnSpc>
                <a:spcPct val="115000"/>
              </a:lnSpc>
              <a:spcAft>
                <a:spcPts val="1000"/>
              </a:spcAft>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Steps:</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Initialize distances from the source to all nodes as infinity (except the source itself, set to 0).</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Mark all nodes as unvisited and select the source node.</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 the current node, calculate the distance to each neighbor. If a shorter path is found, update it.</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Mark the current node as visited and select the unvisited node with the smallest tentative distance.</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Repeat until all nodes are visited or the shortest path is found.</a:t>
            </a:r>
          </a:p>
          <a:p>
            <a:pPr marL="342900" lvl="0" indent="-342900" algn="just">
              <a:lnSpc>
                <a:spcPct val="115000"/>
              </a:lnSpc>
              <a:spcAft>
                <a:spcPts val="1000"/>
              </a:spcAft>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 Cases: GPS navigation, network routing protocols.</a:t>
            </a:r>
          </a:p>
        </p:txBody>
      </p:sp>
    </p:spTree>
    <p:extLst>
      <p:ext uri="{BB962C8B-B14F-4D97-AF65-F5344CB8AC3E}">
        <p14:creationId xmlns:p14="http://schemas.microsoft.com/office/powerpoint/2010/main" val="2518460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98-23C4-48A6-990F-738E21644047}"/>
              </a:ext>
            </a:extLst>
          </p:cNvPr>
          <p:cNvSpPr>
            <a:spLocks noGrp="1"/>
          </p:cNvSpPr>
          <p:nvPr>
            <p:ph type="title"/>
          </p:nvPr>
        </p:nvSpPr>
        <p:spPr>
          <a:xfrm>
            <a:off x="245556" y="252144"/>
            <a:ext cx="4702200" cy="941400"/>
          </a:xfrm>
        </p:spPr>
        <p:txBody>
          <a:bodyPr/>
          <a:lstStyle/>
          <a:p>
            <a:r>
              <a:rPr lang="en-US">
                <a:solidFill>
                  <a:srgbClr val="FFC000"/>
                </a:solidFill>
              </a:rPr>
              <a:t>Prim-</a:t>
            </a:r>
            <a:r>
              <a:rPr lang="en-US" err="1">
                <a:solidFill>
                  <a:srgbClr val="FFC000"/>
                </a:solidFill>
              </a:rPr>
              <a:t>Jarnik</a:t>
            </a:r>
            <a:r>
              <a:rPr lang="en-US">
                <a:solidFill>
                  <a:srgbClr val="FFC000"/>
                </a:solidFill>
              </a:rPr>
              <a:t> Algorithm</a:t>
            </a:r>
          </a:p>
        </p:txBody>
      </p:sp>
      <p:sp>
        <p:nvSpPr>
          <p:cNvPr id="3" name="TextBox 2">
            <a:extLst>
              <a:ext uri="{FF2B5EF4-FFF2-40B4-BE49-F238E27FC236}">
                <a16:creationId xmlns:a16="http://schemas.microsoft.com/office/drawing/2014/main" id="{938B51A7-FAD0-4BAB-9640-568FF4329B2B}"/>
              </a:ext>
            </a:extLst>
          </p:cNvPr>
          <p:cNvSpPr txBox="1"/>
          <p:nvPr/>
        </p:nvSpPr>
        <p:spPr>
          <a:xfrm>
            <a:off x="721515" y="885825"/>
            <a:ext cx="6650835" cy="821059"/>
          </a:xfrm>
          <a:prstGeom prst="rect">
            <a:avLst/>
          </a:prstGeom>
          <a:noFill/>
        </p:spPr>
        <p:txBody>
          <a:bodyPr wrap="square">
            <a:spAutoFit/>
          </a:bodyPr>
          <a:lstStyle/>
          <a:p>
            <a:pPr algn="just">
              <a:lnSpc>
                <a:spcPct val="115000"/>
              </a:lnSpc>
              <a:spcAft>
                <a:spcPts val="1000"/>
              </a:spcAft>
            </a:pPr>
            <a:r>
              <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Prim’s algorithm, or the Prim-</a:t>
            </a:r>
            <a:r>
              <a:rPr lang="en-US"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Jarnik</a:t>
            </a:r>
            <a:r>
              <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algorithm, finds a minimum spanning tree (MST) in a weighted, undirected network. While not directly a shortest path algorithm, it is often compared in contexts involving minimum connections between nodes.</a:t>
            </a:r>
          </a:p>
        </p:txBody>
      </p:sp>
      <p:sp>
        <p:nvSpPr>
          <p:cNvPr id="5" name="TextBox 4">
            <a:extLst>
              <a:ext uri="{FF2B5EF4-FFF2-40B4-BE49-F238E27FC236}">
                <a16:creationId xmlns:a16="http://schemas.microsoft.com/office/drawing/2014/main" id="{49A81433-6DDA-4967-9664-2F0D627369D5}"/>
              </a:ext>
            </a:extLst>
          </p:cNvPr>
          <p:cNvSpPr txBox="1"/>
          <p:nvPr/>
        </p:nvSpPr>
        <p:spPr>
          <a:xfrm>
            <a:off x="1300163" y="1827225"/>
            <a:ext cx="4572000" cy="2188100"/>
          </a:xfrm>
          <a:prstGeom prst="rect">
            <a:avLst/>
          </a:prstGeom>
          <a:noFill/>
        </p:spPr>
        <p:txBody>
          <a:bodyPr wrap="square">
            <a:spAutoFit/>
          </a:bodyPr>
          <a:lstStyle/>
          <a:p>
            <a:pPr>
              <a:lnSpc>
                <a:spcPct val="115000"/>
              </a:lnSpc>
              <a:spcAft>
                <a:spcPts val="1000"/>
              </a:spcAft>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Steps:</a:t>
            </a:r>
          </a:p>
          <a:p>
            <a:pPr marL="342900" lvl="0" indent="-342900">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Start with any node, mark it as part of the MST.</a:t>
            </a:r>
          </a:p>
          <a:p>
            <a:pPr marL="342900" lvl="0" indent="-342900">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Select the smallest edge connecting the MST to a non-MST node.</a:t>
            </a:r>
          </a:p>
          <a:p>
            <a:pPr marL="342900" lvl="0" indent="-342900">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Add the selected edge and node to the MST.</a:t>
            </a:r>
          </a:p>
          <a:p>
            <a:pPr marL="342900" lvl="0" indent="-342900">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Repeat until all nodes are included.</a:t>
            </a:r>
          </a:p>
          <a:p>
            <a:pPr marL="342900" lvl="0" indent="-342900">
              <a:lnSpc>
                <a:spcPct val="115000"/>
              </a:lnSpc>
              <a:spcAft>
                <a:spcPts val="1000"/>
              </a:spcAft>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 Cases: Efficient network design (e.g., laying cables, pipelines).</a:t>
            </a:r>
          </a:p>
        </p:txBody>
      </p:sp>
    </p:spTree>
    <p:extLst>
      <p:ext uri="{BB962C8B-B14F-4D97-AF65-F5344CB8AC3E}">
        <p14:creationId xmlns:p14="http://schemas.microsoft.com/office/powerpoint/2010/main" val="313364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sp>
        <p:nvSpPr>
          <p:cNvPr id="2" name="Scroll: Horizontal 1">
            <a:extLst>
              <a:ext uri="{FF2B5EF4-FFF2-40B4-BE49-F238E27FC236}">
                <a16:creationId xmlns:a16="http://schemas.microsoft.com/office/drawing/2014/main" id="{F4D7CD19-3E6E-4898-855E-C3641E3B92AD}"/>
              </a:ext>
            </a:extLst>
          </p:cNvPr>
          <p:cNvSpPr/>
          <p:nvPr/>
        </p:nvSpPr>
        <p:spPr>
          <a:xfrm>
            <a:off x="2196703" y="1471611"/>
            <a:ext cx="4864894" cy="147875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Thank for listening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207170" y="250031"/>
            <a:ext cx="5950743" cy="1478758"/>
          </a:xfrm>
          <a:prstGeom prst="rect">
            <a:avLst/>
          </a:prstGeom>
        </p:spPr>
        <p:txBody>
          <a:bodyPr spcFirstLastPara="1" wrap="square" lIns="91425" tIns="91425" rIns="91425" bIns="91425" anchor="b" anchorCtr="0">
            <a:noAutofit/>
          </a:bodyPr>
          <a:lstStyle/>
          <a:p>
            <a:pPr algn="l"/>
            <a:r>
              <a:rPr lang="en" sz="2000"/>
              <a:t>01: </a:t>
            </a:r>
            <a:r>
              <a:rPr lang="en-US" sz="1800">
                <a:solidFill>
                  <a:srgbClr val="FFFF00"/>
                </a:solidFill>
              </a:rPr>
              <a:t>A stack ADT, a concrete data structure for a First In First out (FIFO) queue. </a:t>
            </a:r>
            <a:r>
              <a:rPr lang="en" sz="2000"/>
              <a:t>  </a:t>
            </a:r>
          </a:p>
        </p:txBody>
      </p:sp>
      <p:sp>
        <p:nvSpPr>
          <p:cNvPr id="184" name="Google Shape;184;p40"/>
          <p:cNvSpPr txBox="1">
            <a:spLocks noGrp="1"/>
          </p:cNvSpPr>
          <p:nvPr>
            <p:ph type="subTitle" idx="5"/>
          </p:nvPr>
        </p:nvSpPr>
        <p:spPr>
          <a:xfrm>
            <a:off x="519807" y="1728788"/>
            <a:ext cx="6702523" cy="27860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a:t>To implement a stack Abstract Data Type (ADT) as a concrete data structure for a </a:t>
            </a:r>
            <a:r>
              <a:rPr lang="en-US" b="1"/>
              <a:t>First In First Out (FIFO)</a:t>
            </a:r>
            <a:r>
              <a:rPr lang="en-US"/>
              <a:t> queue, we can use two stacks. This approach simulates the queue behavior while leveraging the stack's LIFO characteristic.</a:t>
            </a:r>
          </a:p>
          <a:p>
            <a:pPr marL="0" lvl="0" indent="0" algn="l" rtl="0">
              <a:spcBef>
                <a:spcPts val="0"/>
              </a:spcBef>
              <a:spcAft>
                <a:spcPts val="0"/>
              </a:spcAft>
            </a:pPr>
            <a:br>
              <a:rPr lang="en-US"/>
            </a:br>
            <a:r>
              <a:rPr lang="en-US"/>
              <a:t>- DSA (Data Structures and Algorithms) is the field of researching and developing data structures and algorithms, focusing on the arrangement, storage, effective data management, and optimizing the implementation of sports implementation Calculation. DSA is the foundation for software development and system performance improvement, helping to build complex applications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8" name="Google Shape;195;p41">
            <a:extLst>
              <a:ext uri="{FF2B5EF4-FFF2-40B4-BE49-F238E27FC236}">
                <a16:creationId xmlns:a16="http://schemas.microsoft.com/office/drawing/2014/main" id="{E56DB515-1DD7-4AF1-AB8A-3BB5F61D811F}"/>
              </a:ext>
            </a:extLst>
          </p:cNvPr>
          <p:cNvSpPr txBox="1">
            <a:spLocks noGrp="1"/>
          </p:cNvSpPr>
          <p:nvPr>
            <p:ph type="subTitle" idx="1"/>
          </p:nvPr>
        </p:nvSpPr>
        <p:spPr>
          <a:xfrm>
            <a:off x="450733" y="528042"/>
            <a:ext cx="2935408" cy="3577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a:t>What is ADT?</a:t>
            </a:r>
          </a:p>
        </p:txBody>
      </p:sp>
      <p:sp>
        <p:nvSpPr>
          <p:cNvPr id="12" name="Subtitle 15">
            <a:extLst>
              <a:ext uri="{FF2B5EF4-FFF2-40B4-BE49-F238E27FC236}">
                <a16:creationId xmlns:a16="http://schemas.microsoft.com/office/drawing/2014/main" id="{B0BEAD39-B3DB-437C-8A5A-5F6E16FC0FF1}"/>
              </a:ext>
            </a:extLst>
          </p:cNvPr>
          <p:cNvSpPr txBox="1">
            <a:spLocks/>
          </p:cNvSpPr>
          <p:nvPr/>
        </p:nvSpPr>
        <p:spPr>
          <a:xfrm>
            <a:off x="557886" y="857548"/>
            <a:ext cx="4685625" cy="29009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algn="l"/>
            <a:r>
              <a:rPr lang="en-US">
                <a:solidFill>
                  <a:schemeClr val="bg1"/>
                </a:solidFill>
              </a:rPr>
              <a:t>An Abstract Data Type (ADT) is a theoretical model for a data structure that specifies the behavior of the data type (i.e., the operations it can perform) without detailing its implementation. ADTs define:</a:t>
            </a:r>
          </a:p>
          <a:p>
            <a:pPr algn="l">
              <a:buFont typeface="+mj-lt"/>
              <a:buAutoNum type="arabicPeriod"/>
            </a:pPr>
            <a:r>
              <a:rPr lang="en-US">
                <a:solidFill>
                  <a:schemeClr val="bg1"/>
                </a:solidFill>
              </a:rPr>
              <a:t>Operations: What actions can be performed (e.g., add, remove, update).</a:t>
            </a:r>
          </a:p>
          <a:p>
            <a:pPr algn="l">
              <a:buFont typeface="+mj-lt"/>
              <a:buAutoNum type="arabicPeriod"/>
            </a:pPr>
            <a:r>
              <a:rPr lang="en-US">
                <a:solidFill>
                  <a:schemeClr val="bg1"/>
                </a:solidFill>
              </a:rPr>
              <a:t>Behavior: The rules or constraints for each operation.</a:t>
            </a:r>
          </a:p>
          <a:p>
            <a:pPr algn="l">
              <a:buFont typeface="+mj-lt"/>
              <a:buAutoNum type="arabicPeriod"/>
            </a:pPr>
            <a:r>
              <a:rPr lang="en-US">
                <a:solidFill>
                  <a:schemeClr val="bg1"/>
                </a:solidFill>
              </a:rPr>
              <a:t>Data: The type of information that will be handled, though the exact data storage details are abstracted.</a:t>
            </a:r>
          </a:p>
          <a:p>
            <a:pPr algn="l">
              <a:buFont typeface="Arial" panose="020B0604020202020204" pitchFamily="34" charset="0"/>
              <a:buChar char="•"/>
            </a:pPr>
            <a:endParaRPr lang="en-US">
              <a:solidFill>
                <a:schemeClr val="bg1"/>
              </a:solidFill>
            </a:endParaRPr>
          </a:p>
        </p:txBody>
      </p:sp>
      <p:sp>
        <p:nvSpPr>
          <p:cNvPr id="4" name="AutoShape 2" descr="An easy-to-understand illustration of an Abstract Data Type (ADT) concept. Depict a simple diagram with labeled blocks. Show two boxes labeled as 'Stack' and 'Queue,' with sample operations such as 'Push' and 'Pop' for the Stack, and 'Enqueue' and 'Dequeue' for the Queue. Each box should show the operations as actions without showing how they work internally, emphasizing the abstract nature of ADT. Use simple colors and clean lines to make the image clear and accessible for understanding.">
            <a:extLst>
              <a:ext uri="{FF2B5EF4-FFF2-40B4-BE49-F238E27FC236}">
                <a16:creationId xmlns:a16="http://schemas.microsoft.com/office/drawing/2014/main" id="{E6E2BC9C-61D3-4A08-8B36-2416F774BF49}"/>
              </a:ext>
            </a:extLst>
          </p:cNvPr>
          <p:cNvSpPr>
            <a:spLocks noChangeAspect="1" noChangeArrowheads="1"/>
          </p:cNvSpPr>
          <p:nvPr/>
        </p:nvSpPr>
        <p:spPr bwMode="auto">
          <a:xfrm>
            <a:off x="6048374" y="706933"/>
            <a:ext cx="2459831" cy="24598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E015B87-1D57-4E57-BB8C-83CF6FB2AFE8}"/>
              </a:ext>
            </a:extLst>
          </p:cNvPr>
          <p:cNvPicPr>
            <a:picLocks noChangeAspect="1"/>
          </p:cNvPicPr>
          <p:nvPr/>
        </p:nvPicPr>
        <p:blipFill>
          <a:blip r:embed="rId3"/>
          <a:stretch>
            <a:fillRect/>
          </a:stretch>
        </p:blipFill>
        <p:spPr>
          <a:xfrm>
            <a:off x="5114248" y="614661"/>
            <a:ext cx="3579019" cy="3579019"/>
          </a:xfrm>
          <a:prstGeom prst="rect">
            <a:avLst/>
          </a:prstGeom>
        </p:spPr>
      </p:pic>
    </p:spTree>
    <p:extLst>
      <p:ext uri="{BB962C8B-B14F-4D97-AF65-F5344CB8AC3E}">
        <p14:creationId xmlns:p14="http://schemas.microsoft.com/office/powerpoint/2010/main" val="2645377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2C57584-2FA5-434D-8F68-09C7B4FB2179}"/>
              </a:ext>
            </a:extLst>
          </p:cNvPr>
          <p:cNvSpPr txBox="1"/>
          <p:nvPr/>
        </p:nvSpPr>
        <p:spPr>
          <a:xfrm>
            <a:off x="100013" y="395615"/>
            <a:ext cx="4572000" cy="646331"/>
          </a:xfrm>
          <a:prstGeom prst="rect">
            <a:avLst/>
          </a:prstGeom>
          <a:noFill/>
        </p:spPr>
        <p:txBody>
          <a:bodyPr wrap="square">
            <a:spAutoFit/>
          </a:bodyPr>
          <a:lstStyle/>
          <a:p>
            <a:r>
              <a:rPr lang="en-US" sz="1800">
                <a:solidFill>
                  <a:srgbClr val="FFC000"/>
                </a:solidFill>
              </a:rPr>
              <a:t>The stack and queue (FIFO) are two common types of ADT:</a:t>
            </a:r>
          </a:p>
        </p:txBody>
      </p:sp>
      <p:sp>
        <p:nvSpPr>
          <p:cNvPr id="14" name="TextBox 13">
            <a:extLst>
              <a:ext uri="{FF2B5EF4-FFF2-40B4-BE49-F238E27FC236}">
                <a16:creationId xmlns:a16="http://schemas.microsoft.com/office/drawing/2014/main" id="{472DBF4C-8620-4163-8C23-C0EA819AECC5}"/>
              </a:ext>
            </a:extLst>
          </p:cNvPr>
          <p:cNvSpPr txBox="1"/>
          <p:nvPr/>
        </p:nvSpPr>
        <p:spPr>
          <a:xfrm>
            <a:off x="364330" y="1288018"/>
            <a:ext cx="5050631" cy="738664"/>
          </a:xfrm>
          <a:prstGeom prst="rect">
            <a:avLst/>
          </a:prstGeom>
          <a:noFill/>
        </p:spPr>
        <p:txBody>
          <a:bodyPr wrap="square">
            <a:spAutoFit/>
          </a:bodyPr>
          <a:lstStyle/>
          <a:p>
            <a:r>
              <a:rPr lang="en-US">
                <a:solidFill>
                  <a:schemeClr val="bg1"/>
                </a:solidFill>
              </a:rPr>
              <a:t>Stack (Stack): ADT obeys the principle of LIFO (Last in, First Out), meaning that the element added at the end of the stack will be taken first.</a:t>
            </a:r>
          </a:p>
        </p:txBody>
      </p:sp>
      <p:sp>
        <p:nvSpPr>
          <p:cNvPr id="17" name="Rectangle 3">
            <a:extLst>
              <a:ext uri="{FF2B5EF4-FFF2-40B4-BE49-F238E27FC236}">
                <a16:creationId xmlns:a16="http://schemas.microsoft.com/office/drawing/2014/main" id="{4428AB72-D225-4918-A857-6F9425F2170C}"/>
              </a:ext>
            </a:extLst>
          </p:cNvPr>
          <p:cNvSpPr>
            <a:spLocks noChangeArrowheads="1"/>
          </p:cNvSpPr>
          <p:nvPr/>
        </p:nvSpPr>
        <p:spPr bwMode="auto">
          <a:xfrm>
            <a:off x="1839513" y="2501116"/>
            <a:ext cx="4014788" cy="22467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F8E6D"/>
                </a:solidFill>
                <a:effectLst/>
                <a:latin typeface="JetBrains Mono"/>
              </a:rPr>
              <a:t>public class </a:t>
            </a:r>
            <a:r>
              <a:rPr kumimoji="0" lang="en-US" altLang="en-US" b="0" i="0" u="none" strike="noStrike" cap="none" normalizeH="0" baseline="0">
                <a:ln>
                  <a:noFill/>
                </a:ln>
                <a:solidFill>
                  <a:srgbClr val="BCBEC4"/>
                </a:solidFill>
                <a:effectLst/>
                <a:latin typeface="JetBrains Mono"/>
              </a:rPr>
              <a:t>DemoStack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private int </a:t>
            </a:r>
            <a:r>
              <a:rPr kumimoji="0" lang="en-US" altLang="en-US" b="0" i="0" u="none" strike="noStrike" cap="none" normalizeH="0" baseline="0">
                <a:ln>
                  <a:noFill/>
                </a:ln>
                <a:solidFill>
                  <a:srgbClr val="C77DBB"/>
                </a:solidFill>
                <a:effectLst/>
                <a:latin typeface="JetBrains Mono"/>
              </a:rPr>
              <a:t>maxSize</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private int </a:t>
            </a:r>
            <a:r>
              <a:rPr kumimoji="0" lang="en-US" altLang="en-US" b="0" i="0" u="none" strike="noStrike" cap="none" normalizeH="0" baseline="0">
                <a:ln>
                  <a:noFill/>
                </a:ln>
                <a:solidFill>
                  <a:srgbClr val="C77DBB"/>
                </a:solidFill>
                <a:effectLst/>
                <a:latin typeface="JetBrains Mono"/>
              </a:rPr>
              <a:t>top</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private int</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stackArray</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public </a:t>
            </a:r>
            <a:r>
              <a:rPr kumimoji="0" lang="en-US" altLang="en-US" b="0" i="0" u="none" strike="noStrike" cap="none" normalizeH="0" baseline="0">
                <a:ln>
                  <a:noFill/>
                </a:ln>
                <a:solidFill>
                  <a:srgbClr val="56A8F5"/>
                </a:solidFill>
                <a:effectLst/>
                <a:latin typeface="JetBrains Mono"/>
              </a:rPr>
              <a:t>DemoStack</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F8E6D"/>
                </a:solidFill>
                <a:effectLst/>
                <a:latin typeface="JetBrains Mono"/>
              </a:rPr>
              <a:t>int </a:t>
            </a:r>
            <a:r>
              <a:rPr kumimoji="0" lang="en-US" altLang="en-US" b="0" i="0" u="none" strike="noStrike" cap="none" normalizeH="0" baseline="0">
                <a:ln>
                  <a:noFill/>
                </a:ln>
                <a:solidFill>
                  <a:srgbClr val="BCBEC4"/>
                </a:solidFill>
                <a:effectLst/>
                <a:latin typeface="JetBrains Mono"/>
              </a:rPr>
              <a:t>size)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maxSize </a:t>
            </a:r>
            <a:r>
              <a:rPr kumimoji="0" lang="en-US" altLang="en-US" b="0" i="0" u="none" strike="noStrike" cap="none" normalizeH="0" baseline="0">
                <a:ln>
                  <a:noFill/>
                </a:ln>
                <a:solidFill>
                  <a:srgbClr val="BCBEC4"/>
                </a:solidFill>
                <a:effectLst/>
                <a:latin typeface="JetBrains Mono"/>
              </a:rPr>
              <a:t>= size;</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stackArray </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new int</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maxSize</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1A94A0C5-78A3-4949-9211-397F5ED0B7B9}"/>
              </a:ext>
            </a:extLst>
          </p:cNvPr>
          <p:cNvSpPr txBox="1"/>
          <p:nvPr/>
        </p:nvSpPr>
        <p:spPr>
          <a:xfrm>
            <a:off x="1839513" y="2094622"/>
            <a:ext cx="1476375" cy="338554"/>
          </a:xfrm>
          <a:prstGeom prst="rect">
            <a:avLst/>
          </a:prstGeom>
          <a:noFill/>
        </p:spPr>
        <p:txBody>
          <a:bodyPr wrap="square">
            <a:spAutoFit/>
          </a:bodyPr>
          <a:lstStyle/>
          <a:p>
            <a:r>
              <a:rPr lang="en-US" sz="1600">
                <a:solidFill>
                  <a:srgbClr val="FFC000"/>
                </a:solidFill>
              </a:rPr>
              <a:t>Demo code:</a:t>
            </a:r>
          </a:p>
        </p:txBody>
      </p:sp>
    </p:spTree>
    <p:extLst>
      <p:ext uri="{BB962C8B-B14F-4D97-AF65-F5344CB8AC3E}">
        <p14:creationId xmlns:p14="http://schemas.microsoft.com/office/powerpoint/2010/main" val="104885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33822C19-F6B8-4219-8F70-47034E280996}"/>
              </a:ext>
            </a:extLst>
          </p:cNvPr>
          <p:cNvSpPr>
            <a:spLocks noChangeArrowheads="1"/>
          </p:cNvSpPr>
          <p:nvPr/>
        </p:nvSpPr>
        <p:spPr bwMode="auto">
          <a:xfrm>
            <a:off x="2293143" y="575697"/>
            <a:ext cx="4179094"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F8E6D"/>
                </a:solidFill>
                <a:effectLst/>
                <a:latin typeface="JetBrains Mono"/>
              </a:rPr>
              <a:t>public void </a:t>
            </a:r>
            <a:r>
              <a:rPr kumimoji="0" lang="en-US" altLang="en-US" b="0" i="0" u="none" strike="noStrike" cap="none" normalizeH="0" baseline="0">
                <a:ln>
                  <a:noFill/>
                </a:ln>
                <a:solidFill>
                  <a:srgbClr val="56A8F5"/>
                </a:solidFill>
                <a:effectLst/>
                <a:latin typeface="JetBrains Mono"/>
              </a:rPr>
              <a:t>push</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F8E6D"/>
                </a:solidFill>
                <a:effectLst/>
                <a:latin typeface="JetBrains Mono"/>
              </a:rPr>
              <a:t>int </a:t>
            </a:r>
            <a:r>
              <a:rPr kumimoji="0" lang="en-US" altLang="en-US" b="0" i="0" u="none" strike="noStrike" cap="none" normalizeH="0" baseline="0">
                <a:ln>
                  <a:noFill/>
                </a:ln>
                <a:solidFill>
                  <a:srgbClr val="BCBEC4"/>
                </a:solidFill>
                <a:effectLst/>
                <a:latin typeface="JetBrains Mono"/>
              </a:rPr>
              <a:t>value)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if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&lt; </a:t>
            </a:r>
            <a:r>
              <a:rPr kumimoji="0" lang="en-US" altLang="en-US" b="0" i="0" u="none" strike="noStrike" cap="none" normalizeH="0" baseline="0">
                <a:ln>
                  <a:noFill/>
                </a:ln>
                <a:solidFill>
                  <a:srgbClr val="C77DBB"/>
                </a:solidFill>
                <a:effectLst/>
                <a:latin typeface="JetBrains Mono"/>
              </a:rPr>
              <a:t>maxSize </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stackArray</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a:t>
            </a:r>
            <a:r>
              <a:rPr kumimoji="0" lang="en-US" altLang="en-US" b="0" i="0" u="none" strike="noStrike" cap="none" normalizeH="0" baseline="0">
                <a:ln>
                  <a:noFill/>
                </a:ln>
                <a:solidFill>
                  <a:srgbClr val="BCBEC4"/>
                </a:solidFill>
                <a:effectLst/>
                <a:latin typeface="JetBrains Mono"/>
              </a:rPr>
              <a:t>] = value;</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CF8E6D"/>
                </a:solidFill>
                <a:effectLst/>
                <a:latin typeface="JetBrains Mono"/>
              </a:rPr>
              <a:t>public int </a:t>
            </a:r>
            <a:r>
              <a:rPr kumimoji="0" lang="en-US" altLang="en-US" b="0" i="0" u="none" strike="noStrike" cap="none" normalizeH="0" baseline="0">
                <a:ln>
                  <a:noFill/>
                </a:ln>
                <a:solidFill>
                  <a:srgbClr val="56A8F5"/>
                </a:solidFill>
                <a:effectLst/>
                <a:latin typeface="JetBrains Mono"/>
              </a:rPr>
              <a:t>pop</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if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&gt;= </a:t>
            </a:r>
            <a:r>
              <a:rPr kumimoji="0" lang="en-US" altLang="en-US" b="0" i="0" u="none" strike="noStrike" cap="none" normalizeH="0" baseline="0">
                <a:ln>
                  <a:noFill/>
                </a:ln>
                <a:solidFill>
                  <a:srgbClr val="2AACB8"/>
                </a:solidFill>
                <a:effectLst/>
                <a:latin typeface="JetBrains Mono"/>
              </a:rPr>
              <a:t>0</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C77DBB"/>
                </a:solidFill>
                <a:effectLst/>
                <a:latin typeface="JetBrains Mono"/>
              </a:rPr>
              <a:t>stackArray</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430DFAE-E1BA-4CC4-B846-738474D611C5}"/>
              </a:ext>
            </a:extLst>
          </p:cNvPr>
          <p:cNvSpPr txBox="1"/>
          <p:nvPr/>
        </p:nvSpPr>
        <p:spPr>
          <a:xfrm>
            <a:off x="967975" y="330115"/>
            <a:ext cx="1476375" cy="338554"/>
          </a:xfrm>
          <a:prstGeom prst="rect">
            <a:avLst/>
          </a:prstGeom>
          <a:noFill/>
        </p:spPr>
        <p:txBody>
          <a:bodyPr wrap="square">
            <a:spAutoFit/>
          </a:bodyPr>
          <a:lstStyle/>
          <a:p>
            <a:r>
              <a:rPr lang="en-US" sz="1600">
                <a:solidFill>
                  <a:srgbClr val="FFC000"/>
                </a:solidFill>
              </a:rPr>
              <a:t>Demo code:</a:t>
            </a:r>
          </a:p>
        </p:txBody>
      </p:sp>
      <p:sp>
        <p:nvSpPr>
          <p:cNvPr id="13" name="Rectangle 2">
            <a:extLst>
              <a:ext uri="{FF2B5EF4-FFF2-40B4-BE49-F238E27FC236}">
                <a16:creationId xmlns:a16="http://schemas.microsoft.com/office/drawing/2014/main" id="{24A4F126-0A6A-4DFB-9DA2-1C2196FE4256}"/>
              </a:ext>
            </a:extLst>
          </p:cNvPr>
          <p:cNvSpPr>
            <a:spLocks noChangeArrowheads="1"/>
          </p:cNvSpPr>
          <p:nvPr/>
        </p:nvSpPr>
        <p:spPr bwMode="auto">
          <a:xfrm>
            <a:off x="1332194" y="3435340"/>
            <a:ext cx="6479611"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push(int value) method: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Check if the stack is not full (top &lt; maxSize - 1), then increment the top index by 1 and add the value to the top of the stack (stackArray[++top] = value).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pop() method: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Check if the stack is not empty (top &gt;= 0), then take the element at the top (stackArray[top]) and decrement top by 1 (top--).</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If the stack is empty, return -1.</a:t>
            </a:r>
          </a:p>
        </p:txBody>
      </p:sp>
    </p:spTree>
    <p:extLst>
      <p:ext uri="{BB962C8B-B14F-4D97-AF65-F5344CB8AC3E}">
        <p14:creationId xmlns:p14="http://schemas.microsoft.com/office/powerpoint/2010/main" val="216140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3A48F209-1D50-47CF-B507-053B0417AF13}"/>
              </a:ext>
            </a:extLst>
          </p:cNvPr>
          <p:cNvSpPr>
            <a:spLocks noChangeArrowheads="1"/>
          </p:cNvSpPr>
          <p:nvPr/>
        </p:nvSpPr>
        <p:spPr bwMode="auto">
          <a:xfrm>
            <a:off x="2569907" y="930329"/>
            <a:ext cx="3886200" cy="22467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F8E6D"/>
                </a:solidFill>
                <a:effectLst/>
                <a:latin typeface="JetBrains Mono"/>
              </a:rPr>
              <a:t>public int </a:t>
            </a:r>
            <a:r>
              <a:rPr kumimoji="0" lang="en-US" altLang="en-US" b="0" i="0" u="none" strike="noStrike" cap="none" normalizeH="0" baseline="0">
                <a:ln>
                  <a:noFill/>
                </a:ln>
                <a:solidFill>
                  <a:srgbClr val="56A8F5"/>
                </a:solidFill>
                <a:effectLst/>
                <a:latin typeface="JetBrains Mono"/>
              </a:rPr>
              <a:t>peek</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if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&gt;= </a:t>
            </a:r>
            <a:r>
              <a:rPr kumimoji="0" lang="en-US" altLang="en-US" b="0" i="0" u="none" strike="noStrike" cap="none" normalizeH="0" baseline="0">
                <a:ln>
                  <a:noFill/>
                </a:ln>
                <a:solidFill>
                  <a:srgbClr val="2AACB8"/>
                </a:solidFill>
                <a:effectLst/>
                <a:latin typeface="JetBrains Mono"/>
              </a:rPr>
              <a:t>0</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C77DBB"/>
                </a:solidFill>
                <a:effectLst/>
                <a:latin typeface="JetBrains Mono"/>
              </a:rPr>
              <a:t>stackArray</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CF8E6D"/>
                </a:solidFill>
                <a:effectLst/>
                <a:latin typeface="JetBrains Mono"/>
              </a:rPr>
              <a:t>public boolean </a:t>
            </a:r>
            <a:r>
              <a:rPr kumimoji="0" lang="en-US" altLang="en-US" b="0" i="0" u="none" strike="noStrike" cap="none" normalizeH="0" baseline="0">
                <a:ln>
                  <a:noFill/>
                </a:ln>
                <a:solidFill>
                  <a:srgbClr val="56A8F5"/>
                </a:solidFill>
                <a:effectLst/>
                <a:latin typeface="JetBrains Mono"/>
              </a:rPr>
              <a:t>isEmpty</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89E693AC-E7E4-4B70-B847-90F0F4823FEA}"/>
              </a:ext>
            </a:extLst>
          </p:cNvPr>
          <p:cNvSpPr>
            <a:spLocks noChangeArrowheads="1"/>
          </p:cNvSpPr>
          <p:nvPr/>
        </p:nvSpPr>
        <p:spPr bwMode="auto">
          <a:xfrm>
            <a:off x="988141" y="3280482"/>
            <a:ext cx="7167717"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peek() method: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Checks if the stack is not empty (top &gt;= 0), returns the value of the element at the top of the stack (stackArray[top]).</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If the stack is empty, returns -1.</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isEmpty() method: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Checks if the stack is empty by seeing if the top index is equal to -1.</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Returns true if the stack is empty, otherwise returns false.</a:t>
            </a:r>
          </a:p>
        </p:txBody>
      </p:sp>
    </p:spTree>
    <p:extLst>
      <p:ext uri="{BB962C8B-B14F-4D97-AF65-F5344CB8AC3E}">
        <p14:creationId xmlns:p14="http://schemas.microsoft.com/office/powerpoint/2010/main" val="358227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D9536AA-F916-43E3-9216-25558C70C4CA}"/>
              </a:ext>
            </a:extLst>
          </p:cNvPr>
          <p:cNvSpPr txBox="1"/>
          <p:nvPr/>
        </p:nvSpPr>
        <p:spPr>
          <a:xfrm>
            <a:off x="100013" y="395615"/>
            <a:ext cx="4572000" cy="646331"/>
          </a:xfrm>
          <a:prstGeom prst="rect">
            <a:avLst/>
          </a:prstGeom>
          <a:noFill/>
        </p:spPr>
        <p:txBody>
          <a:bodyPr wrap="square">
            <a:spAutoFit/>
          </a:bodyPr>
          <a:lstStyle/>
          <a:p>
            <a:r>
              <a:rPr lang="en-US" sz="1800">
                <a:solidFill>
                  <a:srgbClr val="FFC000"/>
                </a:solidFill>
              </a:rPr>
              <a:t>The stack and queue (FIFO) are two common types of ADT:</a:t>
            </a:r>
          </a:p>
        </p:txBody>
      </p:sp>
      <p:sp>
        <p:nvSpPr>
          <p:cNvPr id="13" name="TextBox 12">
            <a:extLst>
              <a:ext uri="{FF2B5EF4-FFF2-40B4-BE49-F238E27FC236}">
                <a16:creationId xmlns:a16="http://schemas.microsoft.com/office/drawing/2014/main" id="{266165D7-0C1C-418F-9DE3-4D1C71CFF1AF}"/>
              </a:ext>
            </a:extLst>
          </p:cNvPr>
          <p:cNvSpPr txBox="1"/>
          <p:nvPr/>
        </p:nvSpPr>
        <p:spPr>
          <a:xfrm>
            <a:off x="528638" y="1245155"/>
            <a:ext cx="5022056" cy="738664"/>
          </a:xfrm>
          <a:prstGeom prst="rect">
            <a:avLst/>
          </a:prstGeom>
          <a:noFill/>
        </p:spPr>
        <p:txBody>
          <a:bodyPr wrap="square">
            <a:spAutoFit/>
          </a:bodyPr>
          <a:lstStyle/>
          <a:p>
            <a:r>
              <a:rPr lang="en-US">
                <a:solidFill>
                  <a:schemeClr val="bg1"/>
                </a:solidFill>
              </a:rPr>
              <a:t>Queue: ADT follows the FIFO (First In, First Out) principle, which means the element that is added first will be taken out first.</a:t>
            </a:r>
          </a:p>
        </p:txBody>
      </p:sp>
      <p:sp>
        <p:nvSpPr>
          <p:cNvPr id="14" name="TextBox 13">
            <a:extLst>
              <a:ext uri="{FF2B5EF4-FFF2-40B4-BE49-F238E27FC236}">
                <a16:creationId xmlns:a16="http://schemas.microsoft.com/office/drawing/2014/main" id="{C9A5A266-AAD9-486A-8F2C-580230A02F74}"/>
              </a:ext>
            </a:extLst>
          </p:cNvPr>
          <p:cNvSpPr txBox="1"/>
          <p:nvPr/>
        </p:nvSpPr>
        <p:spPr>
          <a:xfrm>
            <a:off x="732231" y="2187028"/>
            <a:ext cx="1476375" cy="338554"/>
          </a:xfrm>
          <a:prstGeom prst="rect">
            <a:avLst/>
          </a:prstGeom>
          <a:noFill/>
        </p:spPr>
        <p:txBody>
          <a:bodyPr wrap="square">
            <a:spAutoFit/>
          </a:bodyPr>
          <a:lstStyle/>
          <a:p>
            <a:r>
              <a:rPr lang="en-US" sz="1600">
                <a:solidFill>
                  <a:srgbClr val="FFC000"/>
                </a:solidFill>
              </a:rPr>
              <a:t>Demo code:</a:t>
            </a:r>
          </a:p>
        </p:txBody>
      </p:sp>
    </p:spTree>
    <p:extLst>
      <p:ext uri="{BB962C8B-B14F-4D97-AF65-F5344CB8AC3E}">
        <p14:creationId xmlns:p14="http://schemas.microsoft.com/office/powerpoint/2010/main" val="1373520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7" name="Rectangle 6">
            <a:extLst>
              <a:ext uri="{FF2B5EF4-FFF2-40B4-BE49-F238E27FC236}">
                <a16:creationId xmlns:a16="http://schemas.microsoft.com/office/drawing/2014/main" id="{BA3017EE-B3B3-4B86-90F2-A58A15266396}"/>
              </a:ext>
            </a:extLst>
          </p:cNvPr>
          <p:cNvSpPr>
            <a:spLocks noChangeArrowheads="1"/>
          </p:cNvSpPr>
          <p:nvPr/>
        </p:nvSpPr>
        <p:spPr bwMode="auto">
          <a:xfrm>
            <a:off x="185738" y="557450"/>
            <a:ext cx="374332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F8E6D"/>
                </a:solidFill>
                <a:effectLst/>
                <a:latin typeface="JetBrains Mono"/>
              </a:rPr>
              <a:t>class </a:t>
            </a:r>
            <a:r>
              <a:rPr kumimoji="0" lang="en-US" altLang="en-US" sz="1200" b="0" i="0" u="none" strike="noStrike" cap="none" normalizeH="0" baseline="0" err="1">
                <a:ln>
                  <a:noFill/>
                </a:ln>
                <a:solidFill>
                  <a:srgbClr val="BCBEC4"/>
                </a:solidFill>
                <a:effectLst/>
                <a:latin typeface="JetBrains Mono"/>
              </a:rPr>
              <a:t>ArrayQueue</a:t>
            </a:r>
            <a:r>
              <a:rPr kumimoji="0" lang="en-US" altLang="en-US" sz="1200" b="0" i="0" u="none" strike="noStrike" cap="none" normalizeH="0" baseline="0">
                <a:ln>
                  <a:noFill/>
                </a:ln>
                <a:solidFill>
                  <a:srgbClr val="BCBEC4"/>
                </a:solidFill>
                <a:effectLst/>
                <a:latin typeface="JetBrains Mono"/>
              </a:rPr>
              <a:t>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private int</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queue</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private int </a:t>
            </a:r>
            <a:r>
              <a:rPr kumimoji="0" lang="en-US" altLang="en-US" sz="1200" b="0" i="0" u="none" strike="noStrike" cap="none" normalizeH="0" baseline="0">
                <a:ln>
                  <a:noFill/>
                </a:ln>
                <a:solidFill>
                  <a:srgbClr val="C77DBB"/>
                </a:solidFill>
                <a:effectLst/>
                <a:latin typeface="JetBrains Mono"/>
              </a:rPr>
              <a:t>front</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rear</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size</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capacity</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public </a:t>
            </a:r>
            <a:r>
              <a:rPr kumimoji="0" lang="en-US" altLang="en-US" sz="1200" b="0" i="0" u="none" strike="noStrike" cap="none" normalizeH="0" baseline="0" err="1">
                <a:ln>
                  <a:noFill/>
                </a:ln>
                <a:solidFill>
                  <a:srgbClr val="56A8F5"/>
                </a:solidFill>
                <a:effectLst/>
                <a:latin typeface="JetBrains Mono"/>
              </a:rPr>
              <a:t>ArrayQueue</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CF8E6D"/>
                </a:solidFill>
                <a:effectLst/>
                <a:latin typeface="JetBrains Mono"/>
              </a:rPr>
              <a:t>int </a:t>
            </a:r>
            <a:r>
              <a:rPr kumimoji="0" lang="en-US" altLang="en-US" sz="1200" b="0" i="0" u="none" strike="noStrike" cap="none" normalizeH="0" baseline="0">
                <a:ln>
                  <a:noFill/>
                </a:ln>
                <a:solidFill>
                  <a:srgbClr val="BCBEC4"/>
                </a:solidFill>
                <a:effectLst/>
                <a:latin typeface="JetBrains Mono"/>
              </a:rPr>
              <a:t>capacity)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err="1">
                <a:ln>
                  <a:noFill/>
                </a:ln>
                <a:solidFill>
                  <a:srgbClr val="CF8E6D"/>
                </a:solidFill>
                <a:effectLst/>
                <a:latin typeface="JetBrains Mono"/>
              </a:rPr>
              <a:t>this</a:t>
            </a:r>
            <a:r>
              <a:rPr kumimoji="0" lang="en-US" altLang="en-US" sz="1200" b="0" i="0" u="none" strike="noStrike" cap="none" normalizeH="0" baseline="0" err="1">
                <a:ln>
                  <a:noFill/>
                </a:ln>
                <a:solidFill>
                  <a:srgbClr val="BCBEC4"/>
                </a:solidFill>
                <a:effectLst/>
                <a:latin typeface="JetBrains Mono"/>
              </a:rPr>
              <a:t>.</a:t>
            </a:r>
            <a:r>
              <a:rPr kumimoji="0" lang="en-US" altLang="en-US" sz="1200" b="0" i="0" u="none" strike="noStrike" cap="none" normalizeH="0" baseline="0" err="1">
                <a:ln>
                  <a:noFill/>
                </a:ln>
                <a:solidFill>
                  <a:srgbClr val="C77DBB"/>
                </a:solidFill>
                <a:effectLst/>
                <a:latin typeface="JetBrains Mono"/>
              </a:rPr>
              <a:t>capacity</a:t>
            </a:r>
            <a:r>
              <a:rPr kumimoji="0" lang="en-US" altLang="en-US" sz="1200" b="0" i="0" u="none" strike="noStrike" cap="none" normalizeH="0" baseline="0">
                <a:ln>
                  <a:noFill/>
                </a:ln>
                <a:solidFill>
                  <a:srgbClr val="C77DBB"/>
                </a:solidFill>
                <a:effectLst/>
                <a:latin typeface="JetBrains Mono"/>
              </a:rPr>
              <a:t> </a:t>
            </a:r>
            <a:r>
              <a:rPr kumimoji="0" lang="en-US" altLang="en-US" sz="1200" b="0" i="0" u="none" strike="noStrike" cap="none" normalizeH="0" baseline="0">
                <a:ln>
                  <a:noFill/>
                </a:ln>
                <a:solidFill>
                  <a:srgbClr val="BCBEC4"/>
                </a:solidFill>
                <a:effectLst/>
                <a:latin typeface="JetBrains Mono"/>
              </a:rPr>
              <a:t>= capacity;</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queue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new int</a:t>
            </a:r>
            <a:r>
              <a:rPr kumimoji="0" lang="en-US" altLang="en-US" sz="1200" b="0" i="0" u="none" strike="noStrike" cap="none" normalizeH="0" baseline="0">
                <a:ln>
                  <a:noFill/>
                </a:ln>
                <a:solidFill>
                  <a:srgbClr val="BCBEC4"/>
                </a:solidFill>
                <a:effectLst/>
                <a:latin typeface="JetBrains Mono"/>
              </a:rPr>
              <a:t>[capacity];</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front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2AACB8"/>
                </a:solidFill>
                <a:effectLst/>
                <a:latin typeface="JetBrains Mono"/>
              </a:rPr>
              <a:t>0</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rear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2AACB8"/>
                </a:solidFill>
                <a:effectLst/>
                <a:latin typeface="JetBrains Mono"/>
              </a:rPr>
              <a:t>1</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size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2AACB8"/>
                </a:solidFill>
                <a:effectLst/>
                <a:latin typeface="JetBrains Mono"/>
              </a:rPr>
              <a:t>0</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2" name="Rectangle 10">
            <a:extLst>
              <a:ext uri="{FF2B5EF4-FFF2-40B4-BE49-F238E27FC236}">
                <a16:creationId xmlns:a16="http://schemas.microsoft.com/office/drawing/2014/main" id="{F45C133F-1E2F-4A95-A14F-9DA6A009E772}"/>
              </a:ext>
            </a:extLst>
          </p:cNvPr>
          <p:cNvSpPr>
            <a:spLocks noChangeArrowheads="1"/>
          </p:cNvSpPr>
          <p:nvPr/>
        </p:nvSpPr>
        <p:spPr bwMode="auto">
          <a:xfrm>
            <a:off x="221457" y="2993700"/>
            <a:ext cx="370760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F8E6D"/>
                </a:solidFill>
                <a:effectLst/>
                <a:latin typeface="JetBrains Mono"/>
              </a:rPr>
              <a:t>public void </a:t>
            </a:r>
            <a:r>
              <a:rPr kumimoji="0" lang="en-US" altLang="en-US" sz="1200" b="0" i="0" u="none" strike="noStrike" cap="none" normalizeH="0" baseline="0">
                <a:ln>
                  <a:noFill/>
                </a:ln>
                <a:solidFill>
                  <a:srgbClr val="56A8F5"/>
                </a:solidFill>
                <a:effectLst/>
                <a:latin typeface="JetBrains Mono"/>
              </a:rPr>
              <a:t>enqueue</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CF8E6D"/>
                </a:solidFill>
                <a:effectLst/>
                <a:latin typeface="JetBrains Mono"/>
              </a:rPr>
              <a:t>int </a:t>
            </a:r>
            <a:r>
              <a:rPr kumimoji="0" lang="en-US" altLang="en-US" sz="1200" b="0" i="0" u="none" strike="noStrike" cap="none" normalizeH="0" baseline="0">
                <a:ln>
                  <a:noFill/>
                </a:ln>
                <a:solidFill>
                  <a:srgbClr val="BCBEC4"/>
                </a:solidFill>
                <a:effectLst/>
                <a:latin typeface="JetBrains Mono"/>
              </a:rPr>
              <a:t>data)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if </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C77DBB"/>
                </a:solidFill>
                <a:effectLst/>
                <a:latin typeface="JetBrains Mono"/>
              </a:rPr>
              <a:t>size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capacity</a:t>
            </a:r>
            <a:r>
              <a:rPr kumimoji="0" lang="en-US" altLang="en-US" sz="1200" b="0" i="0" u="none" strike="noStrike" cap="none" normalizeH="0" baseline="0">
                <a:ln>
                  <a:noFill/>
                </a:ln>
                <a:solidFill>
                  <a:srgbClr val="BCBEC4"/>
                </a:solidFill>
                <a:effectLst/>
                <a:latin typeface="JetBrains Mono"/>
              </a:rPr>
              <a:t>)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throw new </a:t>
            </a:r>
            <a:r>
              <a:rPr kumimoji="0" lang="en-US" altLang="en-US" sz="1200" b="0" i="0" u="none" strike="noStrike" cap="none" normalizeH="0" baseline="0" err="1">
                <a:ln>
                  <a:noFill/>
                </a:ln>
                <a:solidFill>
                  <a:srgbClr val="BCBEC4"/>
                </a:solidFill>
                <a:effectLst/>
                <a:latin typeface="JetBrains Mono"/>
              </a:rPr>
              <a:t>IllegalStateException</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6AAB73"/>
                </a:solidFill>
                <a:effectLst/>
                <a:latin typeface="JetBrains Mono"/>
              </a:rPr>
              <a:t>"Queue is full"</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rear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rear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2AACB8"/>
                </a:solidFill>
                <a:effectLst/>
                <a:latin typeface="JetBrains Mono"/>
              </a:rPr>
              <a:t>1</a:t>
            </a:r>
            <a:r>
              <a:rPr kumimoji="0" lang="en-US" altLang="en-US" sz="1200" b="0" i="0" u="none" strike="noStrike" cap="none" normalizeH="0" baseline="0">
                <a:ln>
                  <a:noFill/>
                </a:ln>
                <a:solidFill>
                  <a:srgbClr val="BCBEC4"/>
                </a:solidFill>
                <a:effectLst/>
                <a:latin typeface="JetBrains Mono"/>
              </a:rPr>
              <a:t>) % </a:t>
            </a:r>
            <a:r>
              <a:rPr kumimoji="0" lang="en-US" altLang="en-US" sz="1200" b="0" i="0" u="none" strike="noStrike" cap="none" normalizeH="0" baseline="0">
                <a:ln>
                  <a:noFill/>
                </a:ln>
                <a:solidFill>
                  <a:srgbClr val="C77DBB"/>
                </a:solidFill>
                <a:effectLst/>
                <a:latin typeface="JetBrains Mono"/>
              </a:rPr>
              <a:t>capacity</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queue</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C77DBB"/>
                </a:solidFill>
                <a:effectLst/>
                <a:latin typeface="JetBrains Mono"/>
              </a:rPr>
              <a:t>rear</a:t>
            </a:r>
            <a:r>
              <a:rPr kumimoji="0" lang="en-US" altLang="en-US" sz="1200" b="0" i="0" u="none" strike="noStrike" cap="none" normalizeH="0" baseline="0">
                <a:ln>
                  <a:noFill/>
                </a:ln>
                <a:solidFill>
                  <a:srgbClr val="BCBEC4"/>
                </a:solidFill>
                <a:effectLst/>
                <a:latin typeface="JetBrains Mono"/>
              </a:rPr>
              <a:t>] = data;</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size</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6" name="Subtitle 15">
            <a:extLst>
              <a:ext uri="{FF2B5EF4-FFF2-40B4-BE49-F238E27FC236}">
                <a16:creationId xmlns:a16="http://schemas.microsoft.com/office/drawing/2014/main" id="{FDB90956-2CA6-470D-9BD8-96F4DFC2FD79}"/>
              </a:ext>
            </a:extLst>
          </p:cNvPr>
          <p:cNvSpPr>
            <a:spLocks noGrp="1"/>
          </p:cNvSpPr>
          <p:nvPr>
            <p:ph type="subTitle" idx="1"/>
          </p:nvPr>
        </p:nvSpPr>
        <p:spPr>
          <a:xfrm>
            <a:off x="4165480" y="1121272"/>
            <a:ext cx="4685625" cy="2900956"/>
          </a:xfrm>
        </p:spPr>
        <p:txBody>
          <a:bodyPr/>
          <a:lstStyle/>
          <a:p>
            <a:pPr algn="l">
              <a:buFont typeface="Arial" panose="020B0604020202020204" pitchFamily="34" charset="0"/>
              <a:buChar char="•"/>
            </a:pPr>
            <a:r>
              <a:rPr lang="en-US">
                <a:solidFill>
                  <a:schemeClr val="bg1"/>
                </a:solidFill>
              </a:rPr>
              <a:t>class </a:t>
            </a:r>
            <a:r>
              <a:rPr lang="en-US" err="1">
                <a:solidFill>
                  <a:schemeClr val="bg1"/>
                </a:solidFill>
              </a:rPr>
              <a:t>ArrayQueue</a:t>
            </a:r>
            <a:r>
              <a:rPr lang="en-US">
                <a:solidFill>
                  <a:schemeClr val="bg1"/>
                </a:solidFill>
              </a:rPr>
              <a:t>: Defines a queue class using arrays.</a:t>
            </a:r>
          </a:p>
          <a:p>
            <a:pPr algn="l">
              <a:buFont typeface="Arial" panose="020B0604020202020204" pitchFamily="34" charset="0"/>
              <a:buChar char="•"/>
            </a:pPr>
            <a:r>
              <a:rPr lang="en-US">
                <a:solidFill>
                  <a:schemeClr val="bg1"/>
                </a:solidFill>
              </a:rPr>
              <a:t>private int[] queue: An array to store elements.</a:t>
            </a:r>
          </a:p>
          <a:p>
            <a:pPr algn="l">
              <a:buFont typeface="Arial" panose="020B0604020202020204" pitchFamily="34" charset="0"/>
              <a:buChar char="•"/>
            </a:pPr>
            <a:r>
              <a:rPr lang="en-US">
                <a:solidFill>
                  <a:schemeClr val="bg1"/>
                </a:solidFill>
              </a:rPr>
              <a:t>front, rear, size, capacity: Variables that track the front, rear, number of elements, and maximum capacity of the queue.</a:t>
            </a:r>
          </a:p>
          <a:p>
            <a:pPr algn="l">
              <a:buFont typeface="Arial" panose="020B0604020202020204" pitchFamily="34" charset="0"/>
              <a:buChar char="•"/>
            </a:pPr>
            <a:r>
              <a:rPr lang="en-US">
                <a:solidFill>
                  <a:schemeClr val="bg1"/>
                </a:solidFill>
              </a:rPr>
              <a:t>Constructor: Gets the capacity and initializes the queue, setting the index and size to 0.</a:t>
            </a:r>
          </a:p>
          <a:p>
            <a:pPr algn="l">
              <a:buFont typeface="Arial" panose="020B0604020202020204" pitchFamily="34" charset="0"/>
              <a:buChar char="•"/>
            </a:pPr>
            <a:r>
              <a:rPr lang="en-US">
                <a:solidFill>
                  <a:schemeClr val="bg1"/>
                </a:solidFill>
              </a:rPr>
              <a:t>enqueue(int data): Adds an element to the end of the queue. Checks if the queue is full and updates the rear index.</a:t>
            </a: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924</TotalTime>
  <Words>2674</Words>
  <Application>Microsoft Office PowerPoint</Application>
  <PresentationFormat>On-screen Show (16:9)</PresentationFormat>
  <Paragraphs>179</Paragraphs>
  <Slides>22</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Wingdings</vt:lpstr>
      <vt:lpstr>Montserrat ExtraLight</vt:lpstr>
      <vt:lpstr>Arial</vt:lpstr>
      <vt:lpstr>JetBrains Mono</vt:lpstr>
      <vt:lpstr>Proxima Nova</vt:lpstr>
      <vt:lpstr>Montserrat ExtraBold</vt:lpstr>
      <vt:lpstr>Montserrat</vt:lpstr>
      <vt:lpstr>Calibri</vt:lpstr>
      <vt:lpstr>Proxima Nova Semibold</vt:lpstr>
      <vt:lpstr>Futuristic Background by Slidesgo</vt:lpstr>
      <vt:lpstr>Slidesgo Final Pages</vt:lpstr>
      <vt:lpstr>Data Structure and</vt:lpstr>
      <vt:lpstr>Table of Content</vt:lpstr>
      <vt:lpstr>01: A stack ADT, a concrete data structure for a First In First out (FIFO) queue.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2.Two sorting algorithms. </vt:lpstr>
      <vt:lpstr>Bubble Sort:</vt:lpstr>
      <vt:lpstr>PowerPoint Presentation</vt:lpstr>
      <vt:lpstr>PowerPoint Presentation</vt:lpstr>
      <vt:lpstr>Comparing the complexity between the two algorithms:</vt:lpstr>
      <vt:lpstr>3. Two network shortest path algorithms.  - Two typical algorithms: </vt:lpstr>
      <vt:lpstr>Dijkstra's Algorithm </vt:lpstr>
      <vt:lpstr>Prim-Jarnik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dc:title>
  <dc:creator>DELL</dc:creator>
  <cp:lastModifiedBy>Giang Ha</cp:lastModifiedBy>
  <cp:revision>28</cp:revision>
  <dcterms:modified xsi:type="dcterms:W3CDTF">2024-10-30T02:47:22Z</dcterms:modified>
</cp:coreProperties>
</file>